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86" r:id="rId11"/>
    <p:sldId id="262" r:id="rId12"/>
    <p:sldId id="276" r:id="rId13"/>
    <p:sldId id="292" r:id="rId14"/>
    <p:sldId id="293" r:id="rId15"/>
    <p:sldId id="294" r:id="rId16"/>
    <p:sldId id="296" r:id="rId17"/>
    <p:sldId id="297" r:id="rId18"/>
    <p:sldId id="298" r:id="rId19"/>
    <p:sldId id="299" r:id="rId20"/>
    <p:sldId id="300" r:id="rId21"/>
    <p:sldId id="301" r:id="rId22"/>
    <p:sldId id="29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0ABABA-BD22-49A2-A77D-449730F23213}" v="25" dt="2025-05-01T02:28:50.152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204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, Shaji" userId="ccbf9f0d-03f5-49e3-9861-39afc6f9f3c7" providerId="ADAL" clId="{3C0ABABA-BD22-49A2-A77D-449730F23213}"/>
    <pc:docChg chg="undo custSel addSld modSld sldOrd">
      <pc:chgData name="Joseph, Shaji" userId="ccbf9f0d-03f5-49e3-9861-39afc6f9f3c7" providerId="ADAL" clId="{3C0ABABA-BD22-49A2-A77D-449730F23213}" dt="2025-05-01T03:57:40.139" v="6216" actId="20577"/>
      <pc:docMkLst>
        <pc:docMk/>
      </pc:docMkLst>
      <pc:sldChg chg="modSp mod">
        <pc:chgData name="Joseph, Shaji" userId="ccbf9f0d-03f5-49e3-9861-39afc6f9f3c7" providerId="ADAL" clId="{3C0ABABA-BD22-49A2-A77D-449730F23213}" dt="2025-04-30T16:45:26.815" v="55" actId="6549"/>
        <pc:sldMkLst>
          <pc:docMk/>
          <pc:sldMk cId="1642425379" sldId="256"/>
        </pc:sldMkLst>
        <pc:spChg chg="mod">
          <ac:chgData name="Joseph, Shaji" userId="ccbf9f0d-03f5-49e3-9861-39afc6f9f3c7" providerId="ADAL" clId="{3C0ABABA-BD22-49A2-A77D-449730F23213}" dt="2025-04-30T16:45:26.815" v="55" actId="6549"/>
          <ac:spMkLst>
            <pc:docMk/>
            <pc:sldMk cId="1642425379" sldId="256"/>
            <ac:spMk id="2" creationId="{216815C6-3AD0-46E6-A74A-1967BD91AF50}"/>
          </ac:spMkLst>
        </pc:spChg>
      </pc:sldChg>
      <pc:sldChg chg="addSp delSp modSp mod">
        <pc:chgData name="Joseph, Shaji" userId="ccbf9f0d-03f5-49e3-9861-39afc6f9f3c7" providerId="ADAL" clId="{3C0ABABA-BD22-49A2-A77D-449730F23213}" dt="2025-04-30T16:50:33.233" v="159" actId="20577"/>
        <pc:sldMkLst>
          <pc:docMk/>
          <pc:sldMk cId="707789176" sldId="258"/>
        </pc:sldMkLst>
        <pc:spChg chg="mod">
          <ac:chgData name="Joseph, Shaji" userId="ccbf9f0d-03f5-49e3-9861-39afc6f9f3c7" providerId="ADAL" clId="{3C0ABABA-BD22-49A2-A77D-449730F23213}" dt="2025-04-30T16:50:33.233" v="159" actId="20577"/>
          <ac:spMkLst>
            <pc:docMk/>
            <pc:sldMk cId="707789176" sldId="258"/>
            <ac:spMk id="8" creationId="{314743CF-19EF-463F-B6A7-5E9C921E1F91}"/>
          </ac:spMkLst>
        </pc:spChg>
        <pc:picChg chg="add mod">
          <ac:chgData name="Joseph, Shaji" userId="ccbf9f0d-03f5-49e3-9861-39afc6f9f3c7" providerId="ADAL" clId="{3C0ABABA-BD22-49A2-A77D-449730F23213}" dt="2025-04-30T16:48:08.977" v="67" actId="1038"/>
          <ac:picMkLst>
            <pc:docMk/>
            <pc:sldMk cId="707789176" sldId="258"/>
            <ac:picMk id="5" creationId="{BFD31E08-8079-CB5E-B29B-04E3A718FCBC}"/>
          </ac:picMkLst>
        </pc:picChg>
        <pc:picChg chg="del">
          <ac:chgData name="Joseph, Shaji" userId="ccbf9f0d-03f5-49e3-9861-39afc6f9f3c7" providerId="ADAL" clId="{3C0ABABA-BD22-49A2-A77D-449730F23213}" dt="2025-04-30T16:46:35.723" v="58" actId="478"/>
          <ac:picMkLst>
            <pc:docMk/>
            <pc:sldMk cId="707789176" sldId="258"/>
            <ac:picMk id="7" creationId="{4FC2140E-2673-4FEF-9413-B765C263FC1C}"/>
          </ac:picMkLst>
        </pc:picChg>
      </pc:sldChg>
      <pc:sldChg chg="addSp delSp modSp mod">
        <pc:chgData name="Joseph, Shaji" userId="ccbf9f0d-03f5-49e3-9861-39afc6f9f3c7" providerId="ADAL" clId="{3C0ABABA-BD22-49A2-A77D-449730F23213}" dt="2025-04-30T19:00:20.917" v="2229" actId="1076"/>
        <pc:sldMkLst>
          <pc:docMk/>
          <pc:sldMk cId="1593920805" sldId="262"/>
        </pc:sldMkLst>
        <pc:spChg chg="mod">
          <ac:chgData name="Joseph, Shaji" userId="ccbf9f0d-03f5-49e3-9861-39afc6f9f3c7" providerId="ADAL" clId="{3C0ABABA-BD22-49A2-A77D-449730F23213}" dt="2025-04-30T18:49:31.262" v="1984" actId="20577"/>
          <ac:spMkLst>
            <pc:docMk/>
            <pc:sldMk cId="1593920805" sldId="262"/>
            <ac:spMk id="9" creationId="{7AAB5638-900D-447E-9BDB-F4F35AD98A9A}"/>
          </ac:spMkLst>
        </pc:spChg>
        <pc:spChg chg="mod">
          <ac:chgData name="Joseph, Shaji" userId="ccbf9f0d-03f5-49e3-9861-39afc6f9f3c7" providerId="ADAL" clId="{3C0ABABA-BD22-49A2-A77D-449730F23213}" dt="2025-04-30T18:59:49.116" v="2224" actId="20577"/>
          <ac:spMkLst>
            <pc:docMk/>
            <pc:sldMk cId="1593920805" sldId="262"/>
            <ac:spMk id="10" creationId="{D3E6A38F-3A19-4993-BC2B-F92F8B011F0D}"/>
          </ac:spMkLst>
        </pc:spChg>
        <pc:spChg chg="mod ord">
          <ac:chgData name="Joseph, Shaji" userId="ccbf9f0d-03f5-49e3-9861-39afc6f9f3c7" providerId="ADAL" clId="{3C0ABABA-BD22-49A2-A77D-449730F23213}" dt="2025-04-30T18:52:13.489" v="2027" actId="14100"/>
          <ac:spMkLst>
            <pc:docMk/>
            <pc:sldMk cId="1593920805" sldId="262"/>
            <ac:spMk id="19" creationId="{829ABCBA-174F-481E-884D-AA396A7CB1DE}"/>
          </ac:spMkLst>
        </pc:spChg>
        <pc:spChg chg="mod ord">
          <ac:chgData name="Joseph, Shaji" userId="ccbf9f0d-03f5-49e3-9861-39afc6f9f3c7" providerId="ADAL" clId="{3C0ABABA-BD22-49A2-A77D-449730F23213}" dt="2025-04-30T19:00:20.917" v="2229" actId="1076"/>
          <ac:spMkLst>
            <pc:docMk/>
            <pc:sldMk cId="1593920805" sldId="262"/>
            <ac:spMk id="20" creationId="{907F383C-4D01-41E6-BAA3-A41761562083}"/>
          </ac:spMkLst>
        </pc:spChg>
        <pc:picChg chg="add mod">
          <ac:chgData name="Joseph, Shaji" userId="ccbf9f0d-03f5-49e3-9861-39afc6f9f3c7" providerId="ADAL" clId="{3C0ABABA-BD22-49A2-A77D-449730F23213}" dt="2025-04-30T18:59:58.914" v="2225" actId="1076"/>
          <ac:picMkLst>
            <pc:docMk/>
            <pc:sldMk cId="1593920805" sldId="262"/>
            <ac:picMk id="3" creationId="{B6A77701-8806-64E2-056C-F3F835814079}"/>
          </ac:picMkLst>
        </pc:picChg>
        <pc:picChg chg="add mod ord">
          <ac:chgData name="Joseph, Shaji" userId="ccbf9f0d-03f5-49e3-9861-39afc6f9f3c7" providerId="ADAL" clId="{3C0ABABA-BD22-49A2-A77D-449730F23213}" dt="2025-04-30T19:00:12.178" v="2228" actId="14100"/>
          <ac:picMkLst>
            <pc:docMk/>
            <pc:sldMk cId="1593920805" sldId="262"/>
            <ac:picMk id="5" creationId="{FC796A3D-DF66-F6D3-B7E5-8B3113C17EB2}"/>
          </ac:picMkLst>
        </pc:picChg>
        <pc:picChg chg="del">
          <ac:chgData name="Joseph, Shaji" userId="ccbf9f0d-03f5-49e3-9861-39afc6f9f3c7" providerId="ADAL" clId="{3C0ABABA-BD22-49A2-A77D-449730F23213}" dt="2025-04-30T18:49:36.374" v="1985" actId="478"/>
          <ac:picMkLst>
            <pc:docMk/>
            <pc:sldMk cId="1593920805" sldId="262"/>
            <ac:picMk id="7" creationId="{E812C65D-1C4D-43F4-B75C-6EB23D6F1016}"/>
          </ac:picMkLst>
        </pc:picChg>
        <pc:picChg chg="del">
          <ac:chgData name="Joseph, Shaji" userId="ccbf9f0d-03f5-49e3-9861-39afc6f9f3c7" providerId="ADAL" clId="{3C0ABABA-BD22-49A2-A77D-449730F23213}" dt="2025-04-30T18:49:38.843" v="1986" actId="478"/>
          <ac:picMkLst>
            <pc:docMk/>
            <pc:sldMk cId="1593920805" sldId="262"/>
            <ac:picMk id="12" creationId="{83DDD137-ADEE-45E6-A63E-0A3A913B3C88}"/>
          </ac:picMkLst>
        </pc:picChg>
        <pc:picChg chg="del">
          <ac:chgData name="Joseph, Shaji" userId="ccbf9f0d-03f5-49e3-9861-39afc6f9f3c7" providerId="ADAL" clId="{3C0ABABA-BD22-49A2-A77D-449730F23213}" dt="2025-04-30T18:49:41.112" v="1987" actId="478"/>
          <ac:picMkLst>
            <pc:docMk/>
            <pc:sldMk cId="1593920805" sldId="262"/>
            <ac:picMk id="15" creationId="{B97E0913-25F7-435F-B69C-A2C7B48FBB05}"/>
          </ac:picMkLst>
        </pc:picChg>
      </pc:sldChg>
      <pc:sldChg chg="addSp delSp modSp mod">
        <pc:chgData name="Joseph, Shaji" userId="ccbf9f0d-03f5-49e3-9861-39afc6f9f3c7" providerId="ADAL" clId="{3C0ABABA-BD22-49A2-A77D-449730F23213}" dt="2025-05-01T03:57:40.139" v="6216" actId="20577"/>
        <pc:sldMkLst>
          <pc:docMk/>
          <pc:sldMk cId="1346372204" sldId="264"/>
        </pc:sldMkLst>
        <pc:spChg chg="mod">
          <ac:chgData name="Joseph, Shaji" userId="ccbf9f0d-03f5-49e3-9861-39afc6f9f3c7" providerId="ADAL" clId="{3C0ABABA-BD22-49A2-A77D-449730F23213}" dt="2025-04-30T18:10:55.774" v="1145" actId="1076"/>
          <ac:spMkLst>
            <pc:docMk/>
            <pc:sldMk cId="1346372204" sldId="264"/>
            <ac:spMk id="7" creationId="{0F9DDB04-EC1B-4C78-898A-81A8FBDE2623}"/>
          </ac:spMkLst>
        </pc:spChg>
        <pc:spChg chg="mod">
          <ac:chgData name="Joseph, Shaji" userId="ccbf9f0d-03f5-49e3-9861-39afc6f9f3c7" providerId="ADAL" clId="{3C0ABABA-BD22-49A2-A77D-449730F23213}" dt="2025-04-30T18:40:25.812" v="1654" actId="20577"/>
          <ac:spMkLst>
            <pc:docMk/>
            <pc:sldMk cId="1346372204" sldId="264"/>
            <ac:spMk id="8" creationId="{D7186695-2A6D-4F4C-B957-35514EFCA0F9}"/>
          </ac:spMkLst>
        </pc:spChg>
        <pc:spChg chg="add mod">
          <ac:chgData name="Joseph, Shaji" userId="ccbf9f0d-03f5-49e3-9861-39afc6f9f3c7" providerId="ADAL" clId="{3C0ABABA-BD22-49A2-A77D-449730F23213}" dt="2025-04-30T18:19:41.077" v="1175" actId="1076"/>
          <ac:spMkLst>
            <pc:docMk/>
            <pc:sldMk cId="1346372204" sldId="264"/>
            <ac:spMk id="9" creationId="{4EE9C3BE-7C3D-431F-B392-3E2E8434505F}"/>
          </ac:spMkLst>
        </pc:spChg>
        <pc:spChg chg="add mod">
          <ac:chgData name="Joseph, Shaji" userId="ccbf9f0d-03f5-49e3-9861-39afc6f9f3c7" providerId="ADAL" clId="{3C0ABABA-BD22-49A2-A77D-449730F23213}" dt="2025-05-01T03:57:40.139" v="6216" actId="20577"/>
          <ac:spMkLst>
            <pc:docMk/>
            <pc:sldMk cId="1346372204" sldId="264"/>
            <ac:spMk id="12" creationId="{BCED5293-E38A-A5C5-53B0-424317361AB3}"/>
          </ac:spMkLst>
        </pc:spChg>
        <pc:spChg chg="del mod">
          <ac:chgData name="Joseph, Shaji" userId="ccbf9f0d-03f5-49e3-9861-39afc6f9f3c7" providerId="ADAL" clId="{3C0ABABA-BD22-49A2-A77D-449730F23213}" dt="2025-04-30T18:00:19.765" v="679" actId="478"/>
          <ac:spMkLst>
            <pc:docMk/>
            <pc:sldMk cId="1346372204" sldId="264"/>
            <ac:spMk id="15" creationId="{A73058D0-F6A4-4660-A527-7CB2FC1F1CC4}"/>
          </ac:spMkLst>
        </pc:spChg>
        <pc:spChg chg="mod ord">
          <ac:chgData name="Joseph, Shaji" userId="ccbf9f0d-03f5-49e3-9861-39afc6f9f3c7" providerId="ADAL" clId="{3C0ABABA-BD22-49A2-A77D-449730F23213}" dt="2025-04-30T18:19:34.855" v="1174" actId="1076"/>
          <ac:spMkLst>
            <pc:docMk/>
            <pc:sldMk cId="1346372204" sldId="264"/>
            <ac:spMk id="25" creationId="{C9BA3F55-D9D3-42C2-847C-8C12B25E3D70}"/>
          </ac:spMkLst>
        </pc:spChg>
        <pc:picChg chg="del">
          <ac:chgData name="Joseph, Shaji" userId="ccbf9f0d-03f5-49e3-9861-39afc6f9f3c7" providerId="ADAL" clId="{3C0ABABA-BD22-49A2-A77D-449730F23213}" dt="2025-04-30T18:00:08.414" v="675" actId="478"/>
          <ac:picMkLst>
            <pc:docMk/>
            <pc:sldMk cId="1346372204" sldId="264"/>
            <ac:picMk id="3" creationId="{7C8ADC78-63F9-4751-953A-DF8C02700D83}"/>
          </ac:picMkLst>
        </pc:picChg>
        <pc:picChg chg="add mod">
          <ac:chgData name="Joseph, Shaji" userId="ccbf9f0d-03f5-49e3-9861-39afc6f9f3c7" providerId="ADAL" clId="{3C0ABABA-BD22-49A2-A77D-449730F23213}" dt="2025-04-30T18:19:27.783" v="1173" actId="1076"/>
          <ac:picMkLst>
            <pc:docMk/>
            <pc:sldMk cId="1346372204" sldId="264"/>
            <ac:picMk id="4" creationId="{5DF24A2C-96D4-4DBA-C19B-42BA8377B3F6}"/>
          </ac:picMkLst>
        </pc:picChg>
        <pc:picChg chg="del">
          <ac:chgData name="Joseph, Shaji" userId="ccbf9f0d-03f5-49e3-9861-39afc6f9f3c7" providerId="ADAL" clId="{3C0ABABA-BD22-49A2-A77D-449730F23213}" dt="2025-04-30T18:00:10.567" v="676" actId="478"/>
          <ac:picMkLst>
            <pc:docMk/>
            <pc:sldMk cId="1346372204" sldId="264"/>
            <ac:picMk id="5" creationId="{7E3C7EE1-2AE8-41EA-84DF-263DD749DFF4}"/>
          </ac:picMkLst>
        </pc:picChg>
        <pc:picChg chg="add mod">
          <ac:chgData name="Joseph, Shaji" userId="ccbf9f0d-03f5-49e3-9861-39afc6f9f3c7" providerId="ADAL" clId="{3C0ABABA-BD22-49A2-A77D-449730F23213}" dt="2025-04-30T18:16:19.484" v="1169" actId="1076"/>
          <ac:picMkLst>
            <pc:docMk/>
            <pc:sldMk cId="1346372204" sldId="264"/>
            <ac:picMk id="11" creationId="{3DC61F8F-F239-83DF-8332-8F32447BF38F}"/>
          </ac:picMkLst>
        </pc:picChg>
        <pc:picChg chg="del">
          <ac:chgData name="Joseph, Shaji" userId="ccbf9f0d-03f5-49e3-9861-39afc6f9f3c7" providerId="ADAL" clId="{3C0ABABA-BD22-49A2-A77D-449730F23213}" dt="2025-04-30T18:00:12.656" v="677" actId="478"/>
          <ac:picMkLst>
            <pc:docMk/>
            <pc:sldMk cId="1346372204" sldId="264"/>
            <ac:picMk id="14" creationId="{21526396-3416-4A92-A488-8A9E7C242941}"/>
          </ac:picMkLst>
        </pc:picChg>
      </pc:sldChg>
      <pc:sldChg chg="addSp delSp modSp mod">
        <pc:chgData name="Joseph, Shaji" userId="ccbf9f0d-03f5-49e3-9861-39afc6f9f3c7" providerId="ADAL" clId="{3C0ABABA-BD22-49A2-A77D-449730F23213}" dt="2025-04-30T19:10:03.318" v="2500" actId="20577"/>
        <pc:sldMkLst>
          <pc:docMk/>
          <pc:sldMk cId="2436493926" sldId="276"/>
        </pc:sldMkLst>
        <pc:spChg chg="add mod">
          <ac:chgData name="Joseph, Shaji" userId="ccbf9f0d-03f5-49e3-9861-39afc6f9f3c7" providerId="ADAL" clId="{3C0ABABA-BD22-49A2-A77D-449730F23213}" dt="2025-04-30T19:00:53.840" v="2234" actId="1076"/>
          <ac:spMkLst>
            <pc:docMk/>
            <pc:sldMk cId="2436493926" sldId="276"/>
            <ac:spMk id="2" creationId="{ED0D2BAC-F8A7-2357-3B12-41593051243E}"/>
          </ac:spMkLst>
        </pc:spChg>
        <pc:spChg chg="del mod">
          <ac:chgData name="Joseph, Shaji" userId="ccbf9f0d-03f5-49e3-9861-39afc6f9f3c7" providerId="ADAL" clId="{3C0ABABA-BD22-49A2-A77D-449730F23213}" dt="2025-04-30T19:00:46.535" v="2233"/>
          <ac:spMkLst>
            <pc:docMk/>
            <pc:sldMk cId="2436493926" sldId="276"/>
            <ac:spMk id="4" creationId="{D163F01C-F062-4B2D-998E-EE4022D506FA}"/>
          </ac:spMkLst>
        </pc:spChg>
        <pc:spChg chg="mod">
          <ac:chgData name="Joseph, Shaji" userId="ccbf9f0d-03f5-49e3-9861-39afc6f9f3c7" providerId="ADAL" clId="{3C0ABABA-BD22-49A2-A77D-449730F23213}" dt="2025-04-30T19:10:03.318" v="2500" actId="20577"/>
          <ac:spMkLst>
            <pc:docMk/>
            <pc:sldMk cId="2436493926" sldId="276"/>
            <ac:spMk id="6" creationId="{52223D02-9801-4ED7-B747-F2504E18BD40}"/>
          </ac:spMkLst>
        </pc:spChg>
        <pc:spChg chg="add mod">
          <ac:chgData name="Joseph, Shaji" userId="ccbf9f0d-03f5-49e3-9861-39afc6f9f3c7" providerId="ADAL" clId="{3C0ABABA-BD22-49A2-A77D-449730F23213}" dt="2025-04-30T19:04:34.069" v="2256" actId="1076"/>
          <ac:spMkLst>
            <pc:docMk/>
            <pc:sldMk cId="2436493926" sldId="276"/>
            <ac:spMk id="9" creationId="{EC2DE3D4-2487-186B-D9E0-7FBEB8E0B181}"/>
          </ac:spMkLst>
        </pc:spChg>
        <pc:spChg chg="add mod">
          <ac:chgData name="Joseph, Shaji" userId="ccbf9f0d-03f5-49e3-9861-39afc6f9f3c7" providerId="ADAL" clId="{3C0ABABA-BD22-49A2-A77D-449730F23213}" dt="2025-04-30T19:05:53.062" v="2303" actId="1076"/>
          <ac:spMkLst>
            <pc:docMk/>
            <pc:sldMk cId="2436493926" sldId="276"/>
            <ac:spMk id="11" creationId="{D221FFAD-E7B1-F0E5-55D5-8E50A23271B7}"/>
          </ac:spMkLst>
        </pc:spChg>
        <pc:picChg chg="add mod">
          <ac:chgData name="Joseph, Shaji" userId="ccbf9f0d-03f5-49e3-9861-39afc6f9f3c7" providerId="ADAL" clId="{3C0ABABA-BD22-49A2-A77D-449730F23213}" dt="2025-04-30T19:04:09.727" v="2254" actId="14100"/>
          <ac:picMkLst>
            <pc:docMk/>
            <pc:sldMk cId="2436493926" sldId="276"/>
            <ac:picMk id="5" creationId="{0F5DB518-4E4B-2982-A6FF-8EF2C933B2F9}"/>
          </ac:picMkLst>
        </pc:picChg>
        <pc:picChg chg="add mod">
          <ac:chgData name="Joseph, Shaji" userId="ccbf9f0d-03f5-49e3-9861-39afc6f9f3c7" providerId="ADAL" clId="{3C0ABABA-BD22-49A2-A77D-449730F23213}" dt="2025-04-30T19:04:05.087" v="2253" actId="1076"/>
          <ac:picMkLst>
            <pc:docMk/>
            <pc:sldMk cId="2436493926" sldId="276"/>
            <ac:picMk id="8" creationId="{22424E1E-4576-9DED-8853-1AFABB6DF7F3}"/>
          </ac:picMkLst>
        </pc:picChg>
        <pc:picChg chg="del">
          <ac:chgData name="Joseph, Shaji" userId="ccbf9f0d-03f5-49e3-9861-39afc6f9f3c7" providerId="ADAL" clId="{3C0ABABA-BD22-49A2-A77D-449730F23213}" dt="2025-04-30T19:01:03.052" v="2235" actId="478"/>
          <ac:picMkLst>
            <pc:docMk/>
            <pc:sldMk cId="2436493926" sldId="276"/>
            <ac:picMk id="10" creationId="{081F394A-CCBC-461A-A526-990543D94EE7}"/>
          </ac:picMkLst>
        </pc:picChg>
        <pc:picChg chg="del">
          <ac:chgData name="Joseph, Shaji" userId="ccbf9f0d-03f5-49e3-9861-39afc6f9f3c7" providerId="ADAL" clId="{3C0ABABA-BD22-49A2-A77D-449730F23213}" dt="2025-04-30T19:01:05.426" v="2236" actId="478"/>
          <ac:picMkLst>
            <pc:docMk/>
            <pc:sldMk cId="2436493926" sldId="276"/>
            <ac:picMk id="14" creationId="{136B53AE-50DC-442C-862C-7768825B9627}"/>
          </ac:picMkLst>
        </pc:picChg>
        <pc:picChg chg="del">
          <ac:chgData name="Joseph, Shaji" userId="ccbf9f0d-03f5-49e3-9861-39afc6f9f3c7" providerId="ADAL" clId="{3C0ABABA-BD22-49A2-A77D-449730F23213}" dt="2025-04-30T19:01:07.646" v="2237" actId="478"/>
          <ac:picMkLst>
            <pc:docMk/>
            <pc:sldMk cId="2436493926" sldId="276"/>
            <ac:picMk id="16" creationId="{49AF7485-BE5F-4F04-85CD-C72AC837EF06}"/>
          </ac:picMkLst>
        </pc:picChg>
      </pc:sldChg>
      <pc:sldChg chg="modSp mod">
        <pc:chgData name="Joseph, Shaji" userId="ccbf9f0d-03f5-49e3-9861-39afc6f9f3c7" providerId="ADAL" clId="{3C0ABABA-BD22-49A2-A77D-449730F23213}" dt="2025-04-30T16:46:05.394" v="57" actId="27636"/>
        <pc:sldMkLst>
          <pc:docMk/>
          <pc:sldMk cId="2243494996" sldId="277"/>
        </pc:sldMkLst>
        <pc:spChg chg="mod">
          <ac:chgData name="Joseph, Shaji" userId="ccbf9f0d-03f5-49e3-9861-39afc6f9f3c7" providerId="ADAL" clId="{3C0ABABA-BD22-49A2-A77D-449730F23213}" dt="2025-04-30T16:46:05.394" v="57" actId="27636"/>
          <ac:spMkLst>
            <pc:docMk/>
            <pc:sldMk cId="2243494996" sldId="277"/>
            <ac:spMk id="3" creationId="{35E3EA69-4E0E-41BD-8095-A124225A2647}"/>
          </ac:spMkLst>
        </pc:spChg>
      </pc:sldChg>
      <pc:sldChg chg="addSp delSp modSp mod">
        <pc:chgData name="Joseph, Shaji" userId="ccbf9f0d-03f5-49e3-9861-39afc6f9f3c7" providerId="ADAL" clId="{3C0ABABA-BD22-49A2-A77D-449730F23213}" dt="2025-04-30T18:48:58.818" v="1959" actId="1076"/>
        <pc:sldMkLst>
          <pc:docMk/>
          <pc:sldMk cId="1418789964" sldId="286"/>
        </pc:sldMkLst>
        <pc:spChg chg="del">
          <ac:chgData name="Joseph, Shaji" userId="ccbf9f0d-03f5-49e3-9861-39afc6f9f3c7" providerId="ADAL" clId="{3C0ABABA-BD22-49A2-A77D-449730F23213}" dt="2025-04-30T18:36:39.246" v="1607" actId="478"/>
          <ac:spMkLst>
            <pc:docMk/>
            <pc:sldMk cId="1418789964" sldId="286"/>
            <ac:spMk id="2" creationId="{E0F7DDCE-5716-433F-8F88-A75B591DF00D}"/>
          </ac:spMkLst>
        </pc:spChg>
        <pc:spChg chg="mod">
          <ac:chgData name="Joseph, Shaji" userId="ccbf9f0d-03f5-49e3-9861-39afc6f9f3c7" providerId="ADAL" clId="{3C0ABABA-BD22-49A2-A77D-449730F23213}" dt="2025-04-30T18:35:03.778" v="1601" actId="20577"/>
          <ac:spMkLst>
            <pc:docMk/>
            <pc:sldMk cId="1418789964" sldId="286"/>
            <ac:spMk id="6" creationId="{F825DCF3-EEBB-410C-B2EB-C5F7770EF7B5}"/>
          </ac:spMkLst>
        </pc:spChg>
        <pc:spChg chg="mod">
          <ac:chgData name="Joseph, Shaji" userId="ccbf9f0d-03f5-49e3-9861-39afc6f9f3c7" providerId="ADAL" clId="{3C0ABABA-BD22-49A2-A77D-449730F23213}" dt="2025-04-30T18:47:11.681" v="1956" actId="20577"/>
          <ac:spMkLst>
            <pc:docMk/>
            <pc:sldMk cId="1418789964" sldId="286"/>
            <ac:spMk id="8" creationId="{01B94D6C-441C-494B-9646-B77329531FC2}"/>
          </ac:spMkLst>
        </pc:spChg>
        <pc:spChg chg="del">
          <ac:chgData name="Joseph, Shaji" userId="ccbf9f0d-03f5-49e3-9861-39afc6f9f3c7" providerId="ADAL" clId="{3C0ABABA-BD22-49A2-A77D-449730F23213}" dt="2025-04-30T18:36:08.770" v="1602" actId="478"/>
          <ac:spMkLst>
            <pc:docMk/>
            <pc:sldMk cId="1418789964" sldId="286"/>
            <ac:spMk id="10" creationId="{C6EF2302-D0BF-4B46-8661-65E7B247CACB}"/>
          </ac:spMkLst>
        </pc:spChg>
        <pc:spChg chg="del">
          <ac:chgData name="Joseph, Shaji" userId="ccbf9f0d-03f5-49e3-9861-39afc6f9f3c7" providerId="ADAL" clId="{3C0ABABA-BD22-49A2-A77D-449730F23213}" dt="2025-04-30T18:36:25.004" v="1606" actId="478"/>
          <ac:spMkLst>
            <pc:docMk/>
            <pc:sldMk cId="1418789964" sldId="286"/>
            <ac:spMk id="13" creationId="{BCC54999-3E1A-4161-B99F-BECE399B7C20}"/>
          </ac:spMkLst>
        </pc:spChg>
        <pc:spChg chg="mod ord">
          <ac:chgData name="Joseph, Shaji" userId="ccbf9f0d-03f5-49e3-9861-39afc6f9f3c7" providerId="ADAL" clId="{3C0ABABA-BD22-49A2-A77D-449730F23213}" dt="2025-04-30T18:48:58.818" v="1959" actId="1076"/>
          <ac:spMkLst>
            <pc:docMk/>
            <pc:sldMk cId="1418789964" sldId="286"/>
            <ac:spMk id="16" creationId="{B8466654-B3AC-4795-A380-6ECBF8FE6657}"/>
          </ac:spMkLst>
        </pc:spChg>
        <pc:spChg chg="del">
          <ac:chgData name="Joseph, Shaji" userId="ccbf9f0d-03f5-49e3-9861-39afc6f9f3c7" providerId="ADAL" clId="{3C0ABABA-BD22-49A2-A77D-449730F23213}" dt="2025-04-30T18:36:48.366" v="1609" actId="478"/>
          <ac:spMkLst>
            <pc:docMk/>
            <pc:sldMk cId="1418789964" sldId="286"/>
            <ac:spMk id="23" creationId="{50F8DAA0-37C9-4444-864A-E22A848D01C1}"/>
          </ac:spMkLst>
        </pc:spChg>
        <pc:spChg chg="del">
          <ac:chgData name="Joseph, Shaji" userId="ccbf9f0d-03f5-49e3-9861-39afc6f9f3c7" providerId="ADAL" clId="{3C0ABABA-BD22-49A2-A77D-449730F23213}" dt="2025-04-30T18:36:56.415" v="1611" actId="478"/>
          <ac:spMkLst>
            <pc:docMk/>
            <pc:sldMk cId="1418789964" sldId="286"/>
            <ac:spMk id="24" creationId="{69DB63CF-5874-46C1-8D97-ECB9D4E87BA8}"/>
          </ac:spMkLst>
        </pc:spChg>
        <pc:picChg chg="add mod">
          <ac:chgData name="Joseph, Shaji" userId="ccbf9f0d-03f5-49e3-9861-39afc6f9f3c7" providerId="ADAL" clId="{3C0ABABA-BD22-49A2-A77D-449730F23213}" dt="2025-04-30T18:37:39.055" v="1613" actId="1076"/>
          <ac:picMkLst>
            <pc:docMk/>
            <pc:sldMk cId="1418789964" sldId="286"/>
            <ac:picMk id="4" creationId="{751188BC-9720-B300-3134-2507AC685A7F}"/>
          </ac:picMkLst>
        </pc:picChg>
        <pc:picChg chg="del">
          <ac:chgData name="Joseph, Shaji" userId="ccbf9f0d-03f5-49e3-9861-39afc6f9f3c7" providerId="ADAL" clId="{3C0ABABA-BD22-49A2-A77D-449730F23213}" dt="2025-04-30T18:36:11.176" v="1603" actId="478"/>
          <ac:picMkLst>
            <pc:docMk/>
            <pc:sldMk cId="1418789964" sldId="286"/>
            <ac:picMk id="9" creationId="{DFA4AC58-B939-4594-A504-9A716945F8B3}"/>
          </ac:picMkLst>
        </pc:picChg>
        <pc:picChg chg="del">
          <ac:chgData name="Joseph, Shaji" userId="ccbf9f0d-03f5-49e3-9861-39afc6f9f3c7" providerId="ADAL" clId="{3C0ABABA-BD22-49A2-A77D-449730F23213}" dt="2025-04-30T18:36:18.255" v="1605" actId="478"/>
          <ac:picMkLst>
            <pc:docMk/>
            <pc:sldMk cId="1418789964" sldId="286"/>
            <ac:picMk id="11" creationId="{EA6F12AE-FE61-4F75-AD31-3AF3620B0221}"/>
          </ac:picMkLst>
        </pc:picChg>
        <pc:picChg chg="del">
          <ac:chgData name="Joseph, Shaji" userId="ccbf9f0d-03f5-49e3-9861-39afc6f9f3c7" providerId="ADAL" clId="{3C0ABABA-BD22-49A2-A77D-449730F23213}" dt="2025-04-30T18:36:13.299" v="1604" actId="478"/>
          <ac:picMkLst>
            <pc:docMk/>
            <pc:sldMk cId="1418789964" sldId="286"/>
            <ac:picMk id="15" creationId="{C4775AA7-9751-4EFC-9D99-C257DD5C5C30}"/>
          </ac:picMkLst>
        </pc:picChg>
        <pc:picChg chg="del">
          <ac:chgData name="Joseph, Shaji" userId="ccbf9f0d-03f5-49e3-9861-39afc6f9f3c7" providerId="ADAL" clId="{3C0ABABA-BD22-49A2-A77D-449730F23213}" dt="2025-04-30T18:36:41.622" v="1608" actId="478"/>
          <ac:picMkLst>
            <pc:docMk/>
            <pc:sldMk cId="1418789964" sldId="286"/>
            <ac:picMk id="18" creationId="{ED7CDA24-85FF-492B-91B4-3BBB61579282}"/>
          </ac:picMkLst>
        </pc:picChg>
        <pc:picChg chg="del">
          <ac:chgData name="Joseph, Shaji" userId="ccbf9f0d-03f5-49e3-9861-39afc6f9f3c7" providerId="ADAL" clId="{3C0ABABA-BD22-49A2-A77D-449730F23213}" dt="2025-04-30T18:36:50.943" v="1610" actId="478"/>
          <ac:picMkLst>
            <pc:docMk/>
            <pc:sldMk cId="1418789964" sldId="286"/>
            <ac:picMk id="22" creationId="{66EDCAF0-54E4-4A20-B724-DAADD7F34DE5}"/>
          </ac:picMkLst>
        </pc:picChg>
      </pc:sldChg>
      <pc:sldChg chg="addSp delSp modSp mod">
        <pc:chgData name="Joseph, Shaji" userId="ccbf9f0d-03f5-49e3-9861-39afc6f9f3c7" providerId="ADAL" clId="{3C0ABABA-BD22-49A2-A77D-449730F23213}" dt="2025-04-30T17:06:36.425" v="649" actId="20577"/>
        <pc:sldMkLst>
          <pc:docMk/>
          <pc:sldMk cId="1329539271" sldId="290"/>
        </pc:sldMkLst>
        <pc:spChg chg="del">
          <ac:chgData name="Joseph, Shaji" userId="ccbf9f0d-03f5-49e3-9861-39afc6f9f3c7" providerId="ADAL" clId="{3C0ABABA-BD22-49A2-A77D-449730F23213}" dt="2025-04-30T16:54:56.673" v="171" actId="478"/>
          <ac:spMkLst>
            <pc:docMk/>
            <pc:sldMk cId="1329539271" sldId="290"/>
            <ac:spMk id="6" creationId="{6DFE5A38-265E-49D1-ABAD-5F027F73F1F2}"/>
          </ac:spMkLst>
        </pc:spChg>
        <pc:spChg chg="mod">
          <ac:chgData name="Joseph, Shaji" userId="ccbf9f0d-03f5-49e3-9861-39afc6f9f3c7" providerId="ADAL" clId="{3C0ABABA-BD22-49A2-A77D-449730F23213}" dt="2025-04-30T17:06:36.425" v="649" actId="20577"/>
          <ac:spMkLst>
            <pc:docMk/>
            <pc:sldMk cId="1329539271" sldId="290"/>
            <ac:spMk id="8" creationId="{628CE82C-0861-4570-BA10-3F9384E7C2D4}"/>
          </ac:spMkLst>
        </pc:spChg>
        <pc:spChg chg="del">
          <ac:chgData name="Joseph, Shaji" userId="ccbf9f0d-03f5-49e3-9861-39afc6f9f3c7" providerId="ADAL" clId="{3C0ABABA-BD22-49A2-A77D-449730F23213}" dt="2025-04-30T16:54:48.305" v="169" actId="478"/>
          <ac:spMkLst>
            <pc:docMk/>
            <pc:sldMk cId="1329539271" sldId="290"/>
            <ac:spMk id="10" creationId="{D3C17588-A397-4CFD-B44A-60AB0308C08F}"/>
          </ac:spMkLst>
        </pc:spChg>
        <pc:spChg chg="del mod">
          <ac:chgData name="Joseph, Shaji" userId="ccbf9f0d-03f5-49e3-9861-39afc6f9f3c7" providerId="ADAL" clId="{3C0ABABA-BD22-49A2-A77D-449730F23213}" dt="2025-04-30T16:54:32.003" v="167" actId="478"/>
          <ac:spMkLst>
            <pc:docMk/>
            <pc:sldMk cId="1329539271" sldId="290"/>
            <ac:spMk id="12" creationId="{21B7D328-69FD-47EA-8312-23A99659785D}"/>
          </ac:spMkLst>
        </pc:spChg>
        <pc:spChg chg="add mod">
          <ac:chgData name="Joseph, Shaji" userId="ccbf9f0d-03f5-49e3-9861-39afc6f9f3c7" providerId="ADAL" clId="{3C0ABABA-BD22-49A2-A77D-449730F23213}" dt="2025-04-30T16:59:16.795" v="216" actId="14100"/>
          <ac:spMkLst>
            <pc:docMk/>
            <pc:sldMk cId="1329539271" sldId="290"/>
            <ac:spMk id="16" creationId="{D852083C-9140-333F-8C7C-C9816AE24602}"/>
          </ac:spMkLst>
        </pc:spChg>
        <pc:spChg chg="del">
          <ac:chgData name="Joseph, Shaji" userId="ccbf9f0d-03f5-49e3-9861-39afc6f9f3c7" providerId="ADAL" clId="{3C0ABABA-BD22-49A2-A77D-449730F23213}" dt="2025-04-30T16:54:39.420" v="168" actId="478"/>
          <ac:spMkLst>
            <pc:docMk/>
            <pc:sldMk cId="1329539271" sldId="290"/>
            <ac:spMk id="23" creationId="{F88F97BD-51B1-4474-BD39-4B9FE647C13C}"/>
          </ac:spMkLst>
        </pc:spChg>
        <pc:spChg chg="mod">
          <ac:chgData name="Joseph, Shaji" userId="ccbf9f0d-03f5-49e3-9861-39afc6f9f3c7" providerId="ADAL" clId="{3C0ABABA-BD22-49A2-A77D-449730F23213}" dt="2025-04-30T17:01:43.426" v="303" actId="20577"/>
          <ac:spMkLst>
            <pc:docMk/>
            <pc:sldMk cId="1329539271" sldId="290"/>
            <ac:spMk id="25" creationId="{B2CCE6EA-3FA4-4207-8A63-BD7BED9FA935}"/>
          </ac:spMkLst>
        </pc:spChg>
        <pc:spChg chg="mod ord">
          <ac:chgData name="Joseph, Shaji" userId="ccbf9f0d-03f5-49e3-9861-39afc6f9f3c7" providerId="ADAL" clId="{3C0ABABA-BD22-49A2-A77D-449730F23213}" dt="2025-04-30T16:58:16.712" v="205" actId="1076"/>
          <ac:spMkLst>
            <pc:docMk/>
            <pc:sldMk cId="1329539271" sldId="290"/>
            <ac:spMk id="30" creationId="{FFB6AA60-40C6-42C6-9306-43896DBCFD62}"/>
          </ac:spMkLst>
        </pc:spChg>
        <pc:spChg chg="del">
          <ac:chgData name="Joseph, Shaji" userId="ccbf9f0d-03f5-49e3-9861-39afc6f9f3c7" providerId="ADAL" clId="{3C0ABABA-BD22-49A2-A77D-449730F23213}" dt="2025-04-30T16:54:52.900" v="170" actId="478"/>
          <ac:spMkLst>
            <pc:docMk/>
            <pc:sldMk cId="1329539271" sldId="290"/>
            <ac:spMk id="31" creationId="{B3C11511-0B0D-4F4D-9C68-4E056C177C2B}"/>
          </ac:spMkLst>
        </pc:spChg>
        <pc:picChg chg="del">
          <ac:chgData name="Joseph, Shaji" userId="ccbf9f0d-03f5-49e3-9861-39afc6f9f3c7" providerId="ADAL" clId="{3C0ABABA-BD22-49A2-A77D-449730F23213}" dt="2025-04-30T16:54:11.683" v="162" actId="478"/>
          <ac:picMkLst>
            <pc:docMk/>
            <pc:sldMk cId="1329539271" sldId="290"/>
            <ac:picMk id="3" creationId="{682A3E29-F3D1-4FC1-B116-569779DCEB7A}"/>
          </ac:picMkLst>
        </pc:picChg>
        <pc:picChg chg="add mod ord">
          <ac:chgData name="Joseph, Shaji" userId="ccbf9f0d-03f5-49e3-9861-39afc6f9f3c7" providerId="ADAL" clId="{3C0ABABA-BD22-49A2-A77D-449730F23213}" dt="2025-04-30T16:58:02.910" v="203" actId="1076"/>
          <ac:picMkLst>
            <pc:docMk/>
            <pc:sldMk cId="1329539271" sldId="290"/>
            <ac:picMk id="4" creationId="{E02AF7FD-88AA-FEBB-1D86-EC63D492EE5A}"/>
          </ac:picMkLst>
        </pc:picChg>
        <pc:picChg chg="del">
          <ac:chgData name="Joseph, Shaji" userId="ccbf9f0d-03f5-49e3-9861-39afc6f9f3c7" providerId="ADAL" clId="{3C0ABABA-BD22-49A2-A77D-449730F23213}" dt="2025-04-30T16:54:15.804" v="164" actId="478"/>
          <ac:picMkLst>
            <pc:docMk/>
            <pc:sldMk cId="1329539271" sldId="290"/>
            <ac:picMk id="5" creationId="{139F3950-D871-4FF1-A3D7-56304F168D7A}"/>
          </ac:picMkLst>
        </pc:picChg>
        <pc:picChg chg="add mod">
          <ac:chgData name="Joseph, Shaji" userId="ccbf9f0d-03f5-49e3-9861-39afc6f9f3c7" providerId="ADAL" clId="{3C0ABABA-BD22-49A2-A77D-449730F23213}" dt="2025-04-30T16:58:23.265" v="206" actId="1076"/>
          <ac:picMkLst>
            <pc:docMk/>
            <pc:sldMk cId="1329539271" sldId="290"/>
            <ac:picMk id="14" creationId="{EE0C5F78-4E9B-7C35-02A3-2477FBB1E302}"/>
          </ac:picMkLst>
        </pc:picChg>
        <pc:picChg chg="del">
          <ac:chgData name="Joseph, Shaji" userId="ccbf9f0d-03f5-49e3-9861-39afc6f9f3c7" providerId="ADAL" clId="{3C0ABABA-BD22-49A2-A77D-449730F23213}" dt="2025-04-30T16:54:09.641" v="161" actId="478"/>
          <ac:picMkLst>
            <pc:docMk/>
            <pc:sldMk cId="1329539271" sldId="290"/>
            <ac:picMk id="15" creationId="{EA0A152A-543A-447A-AB6B-84EC2DB7AE26}"/>
          </ac:picMkLst>
        </pc:picChg>
        <pc:picChg chg="del">
          <ac:chgData name="Joseph, Shaji" userId="ccbf9f0d-03f5-49e3-9861-39afc6f9f3c7" providerId="ADAL" clId="{3C0ABABA-BD22-49A2-A77D-449730F23213}" dt="2025-04-30T16:54:07.461" v="160" actId="478"/>
          <ac:picMkLst>
            <pc:docMk/>
            <pc:sldMk cId="1329539271" sldId="290"/>
            <ac:picMk id="22" creationId="{C40E3286-28F2-4439-A79C-86B0E82051DD}"/>
          </ac:picMkLst>
        </pc:picChg>
        <pc:picChg chg="del">
          <ac:chgData name="Joseph, Shaji" userId="ccbf9f0d-03f5-49e3-9861-39afc6f9f3c7" providerId="ADAL" clId="{3C0ABABA-BD22-49A2-A77D-449730F23213}" dt="2025-04-30T16:54:13.854" v="163" actId="478"/>
          <ac:picMkLst>
            <pc:docMk/>
            <pc:sldMk cId="1329539271" sldId="290"/>
            <ac:picMk id="27" creationId="{38D54BD0-176F-4E1C-A728-72B31FC99658}"/>
          </ac:picMkLst>
        </pc:picChg>
        <pc:picChg chg="del">
          <ac:chgData name="Joseph, Shaji" userId="ccbf9f0d-03f5-49e3-9861-39afc6f9f3c7" providerId="ADAL" clId="{3C0ABABA-BD22-49A2-A77D-449730F23213}" dt="2025-04-30T16:54:22.922" v="165" actId="478"/>
          <ac:picMkLst>
            <pc:docMk/>
            <pc:sldMk cId="1329539271" sldId="290"/>
            <ac:picMk id="29" creationId="{51043E3B-60FF-468E-BD78-2F9A72B38638}"/>
          </ac:picMkLst>
        </pc:picChg>
      </pc:sldChg>
      <pc:sldChg chg="addSp delSp modSp mod">
        <pc:chgData name="Joseph, Shaji" userId="ccbf9f0d-03f5-49e3-9861-39afc6f9f3c7" providerId="ADAL" clId="{3C0ABABA-BD22-49A2-A77D-449730F23213}" dt="2025-04-30T18:34:09.693" v="1582" actId="20577"/>
        <pc:sldMkLst>
          <pc:docMk/>
          <pc:sldMk cId="3003251909" sldId="291"/>
        </pc:sldMkLst>
        <pc:spChg chg="add mod">
          <ac:chgData name="Joseph, Shaji" userId="ccbf9f0d-03f5-49e3-9861-39afc6f9f3c7" providerId="ADAL" clId="{3C0ABABA-BD22-49A2-A77D-449730F23213}" dt="2025-04-30T18:22:44.650" v="1271" actId="20577"/>
          <ac:spMkLst>
            <pc:docMk/>
            <pc:sldMk cId="3003251909" sldId="291"/>
            <ac:spMk id="2" creationId="{754AD7AC-52ED-9175-278E-5C7757925C66}"/>
          </ac:spMkLst>
        </pc:spChg>
        <pc:spChg chg="del">
          <ac:chgData name="Joseph, Shaji" userId="ccbf9f0d-03f5-49e3-9861-39afc6f9f3c7" providerId="ADAL" clId="{3C0ABABA-BD22-49A2-A77D-449730F23213}" dt="2025-04-30T18:11:28.832" v="1148" actId="478"/>
          <ac:spMkLst>
            <pc:docMk/>
            <pc:sldMk cId="3003251909" sldId="291"/>
            <ac:spMk id="5" creationId="{0ABBE8E7-0AC3-44AB-8351-07D00856C228}"/>
          </ac:spMkLst>
        </pc:spChg>
        <pc:spChg chg="mod">
          <ac:chgData name="Joseph, Shaji" userId="ccbf9f0d-03f5-49e3-9861-39afc6f9f3c7" providerId="ADAL" clId="{3C0ABABA-BD22-49A2-A77D-449730F23213}" dt="2025-04-30T18:34:09.693" v="1582" actId="20577"/>
          <ac:spMkLst>
            <pc:docMk/>
            <pc:sldMk cId="3003251909" sldId="291"/>
            <ac:spMk id="7" creationId="{3134A1F6-DD8B-40B8-85E5-85A3ACAB9F69}"/>
          </ac:spMkLst>
        </pc:spChg>
        <pc:spChg chg="del">
          <ac:chgData name="Joseph, Shaji" userId="ccbf9f0d-03f5-49e3-9861-39afc6f9f3c7" providerId="ADAL" clId="{3C0ABABA-BD22-49A2-A77D-449730F23213}" dt="2025-04-30T18:12:35.321" v="1160" actId="478"/>
          <ac:spMkLst>
            <pc:docMk/>
            <pc:sldMk cId="3003251909" sldId="291"/>
            <ac:spMk id="10" creationId="{E4F3C911-88B3-4768-9249-83E6715D31F4}"/>
          </ac:spMkLst>
        </pc:spChg>
        <pc:spChg chg="del">
          <ac:chgData name="Joseph, Shaji" userId="ccbf9f0d-03f5-49e3-9861-39afc6f9f3c7" providerId="ADAL" clId="{3C0ABABA-BD22-49A2-A77D-449730F23213}" dt="2025-04-30T18:12:24.767" v="1157" actId="478"/>
          <ac:spMkLst>
            <pc:docMk/>
            <pc:sldMk cId="3003251909" sldId="291"/>
            <ac:spMk id="11" creationId="{17AD499F-09B3-4488-A483-223716400BBF}"/>
          </ac:spMkLst>
        </pc:spChg>
        <pc:spChg chg="del">
          <ac:chgData name="Joseph, Shaji" userId="ccbf9f0d-03f5-49e3-9861-39afc6f9f3c7" providerId="ADAL" clId="{3C0ABABA-BD22-49A2-A77D-449730F23213}" dt="2025-04-30T18:12:28.679" v="1158" actId="478"/>
          <ac:spMkLst>
            <pc:docMk/>
            <pc:sldMk cId="3003251909" sldId="291"/>
            <ac:spMk id="12" creationId="{80FCD002-0031-44F4-A25F-A16E91FFD34B}"/>
          </ac:spMkLst>
        </pc:spChg>
        <pc:spChg chg="del">
          <ac:chgData name="Joseph, Shaji" userId="ccbf9f0d-03f5-49e3-9861-39afc6f9f3c7" providerId="ADAL" clId="{3C0ABABA-BD22-49A2-A77D-449730F23213}" dt="2025-04-30T18:12:43.840" v="1161" actId="478"/>
          <ac:spMkLst>
            <pc:docMk/>
            <pc:sldMk cId="3003251909" sldId="291"/>
            <ac:spMk id="13" creationId="{40DD06B6-3F0B-495D-A227-2AA46186BC71}"/>
          </ac:spMkLst>
        </pc:spChg>
        <pc:spChg chg="mod ord">
          <ac:chgData name="Joseph, Shaji" userId="ccbf9f0d-03f5-49e3-9861-39afc6f9f3c7" providerId="ADAL" clId="{3C0ABABA-BD22-49A2-A77D-449730F23213}" dt="2025-04-30T18:25:24.243" v="1291" actId="14100"/>
          <ac:spMkLst>
            <pc:docMk/>
            <pc:sldMk cId="3003251909" sldId="291"/>
            <ac:spMk id="16" creationId="{11009537-328E-4F92-B547-EDCA73050742}"/>
          </ac:spMkLst>
        </pc:spChg>
        <pc:spChg chg="del">
          <ac:chgData name="Joseph, Shaji" userId="ccbf9f0d-03f5-49e3-9861-39afc6f9f3c7" providerId="ADAL" clId="{3C0ABABA-BD22-49A2-A77D-449730F23213}" dt="2025-04-30T18:12:13.141" v="1154" actId="478"/>
          <ac:spMkLst>
            <pc:docMk/>
            <pc:sldMk cId="3003251909" sldId="291"/>
            <ac:spMk id="17" creationId="{BFF94A70-66FB-4D56-843E-CEE8C3AAB39F}"/>
          </ac:spMkLst>
        </pc:spChg>
        <pc:spChg chg="del">
          <ac:chgData name="Joseph, Shaji" userId="ccbf9f0d-03f5-49e3-9861-39afc6f9f3c7" providerId="ADAL" clId="{3C0ABABA-BD22-49A2-A77D-449730F23213}" dt="2025-04-30T18:12:09.822" v="1153" actId="478"/>
          <ac:spMkLst>
            <pc:docMk/>
            <pc:sldMk cId="3003251909" sldId="291"/>
            <ac:spMk id="18" creationId="{81B1F5C9-2BF2-458C-86F8-E63A6FFFB088}"/>
          </ac:spMkLst>
        </pc:spChg>
        <pc:picChg chg="del">
          <ac:chgData name="Joseph, Shaji" userId="ccbf9f0d-03f5-49e3-9861-39afc6f9f3c7" providerId="ADAL" clId="{3C0ABABA-BD22-49A2-A77D-449730F23213}" dt="2025-04-30T18:11:58.412" v="1150" actId="478"/>
          <ac:picMkLst>
            <pc:docMk/>
            <pc:sldMk cId="3003251909" sldId="291"/>
            <ac:picMk id="3" creationId="{76676C81-DEFB-4163-A462-221C34326A50}"/>
          </ac:picMkLst>
        </pc:picChg>
        <pc:picChg chg="del">
          <ac:chgData name="Joseph, Shaji" userId="ccbf9f0d-03f5-49e3-9861-39afc6f9f3c7" providerId="ADAL" clId="{3C0ABABA-BD22-49A2-A77D-449730F23213}" dt="2025-04-30T18:12:31.266" v="1159" actId="478"/>
          <ac:picMkLst>
            <pc:docMk/>
            <pc:sldMk cId="3003251909" sldId="291"/>
            <ac:picMk id="6" creationId="{D4571248-530E-44D6-AF8E-F022D40846AC}"/>
          </ac:picMkLst>
        </pc:picChg>
        <pc:picChg chg="del">
          <ac:chgData name="Joseph, Shaji" userId="ccbf9f0d-03f5-49e3-9861-39afc6f9f3c7" providerId="ADAL" clId="{3C0ABABA-BD22-49A2-A77D-449730F23213}" dt="2025-04-30T18:12:19.871" v="1156" actId="478"/>
          <ac:picMkLst>
            <pc:docMk/>
            <pc:sldMk cId="3003251909" sldId="291"/>
            <ac:picMk id="8" creationId="{5B7CE3F2-F4B4-4E8B-A16D-6240C0046C4C}"/>
          </ac:picMkLst>
        </pc:picChg>
        <pc:picChg chg="del">
          <ac:chgData name="Joseph, Shaji" userId="ccbf9f0d-03f5-49e3-9861-39afc6f9f3c7" providerId="ADAL" clId="{3C0ABABA-BD22-49A2-A77D-449730F23213}" dt="2025-04-30T18:12:16.332" v="1155" actId="478"/>
          <ac:picMkLst>
            <pc:docMk/>
            <pc:sldMk cId="3003251909" sldId="291"/>
            <ac:picMk id="9" creationId="{DC6389FC-6C2A-4AC5-9886-A17F3A1C7C95}"/>
          </ac:picMkLst>
        </pc:picChg>
        <pc:picChg chg="del">
          <ac:chgData name="Joseph, Shaji" userId="ccbf9f0d-03f5-49e3-9861-39afc6f9f3c7" providerId="ADAL" clId="{3C0ABABA-BD22-49A2-A77D-449730F23213}" dt="2025-04-30T18:12:00.883" v="1151" actId="478"/>
          <ac:picMkLst>
            <pc:docMk/>
            <pc:sldMk cId="3003251909" sldId="291"/>
            <ac:picMk id="15" creationId="{0A435776-D95E-4FDF-91AC-4AA9D2840362}"/>
          </ac:picMkLst>
        </pc:picChg>
        <pc:picChg chg="add mod">
          <ac:chgData name="Joseph, Shaji" userId="ccbf9f0d-03f5-49e3-9861-39afc6f9f3c7" providerId="ADAL" clId="{3C0ABABA-BD22-49A2-A77D-449730F23213}" dt="2025-04-30T18:24:46.763" v="1274" actId="1076"/>
          <ac:picMkLst>
            <pc:docMk/>
            <pc:sldMk cId="3003251909" sldId="291"/>
            <ac:picMk id="19" creationId="{DDD34A96-ED1D-FB31-1FEA-D0CE9B1BC667}"/>
          </ac:picMkLst>
        </pc:picChg>
      </pc:sldChg>
      <pc:sldChg chg="addSp delSp modSp mod">
        <pc:chgData name="Joseph, Shaji" userId="ccbf9f0d-03f5-49e3-9861-39afc6f9f3c7" providerId="ADAL" clId="{3C0ABABA-BD22-49A2-A77D-449730F23213}" dt="2025-04-30T19:17:43.617" v="2711" actId="20577"/>
        <pc:sldMkLst>
          <pc:docMk/>
          <pc:sldMk cId="4005137810" sldId="292"/>
        </pc:sldMkLst>
        <pc:spChg chg="add mod">
          <ac:chgData name="Joseph, Shaji" userId="ccbf9f0d-03f5-49e3-9861-39afc6f9f3c7" providerId="ADAL" clId="{3C0ABABA-BD22-49A2-A77D-449730F23213}" dt="2025-04-30T19:10:33.370" v="2502"/>
          <ac:spMkLst>
            <pc:docMk/>
            <pc:sldMk cId="4005137810" sldId="292"/>
            <ac:spMk id="2" creationId="{43DFBDB2-0FA8-AD4F-F301-DC391EF787D5}"/>
          </ac:spMkLst>
        </pc:spChg>
        <pc:spChg chg="add mod">
          <ac:chgData name="Joseph, Shaji" userId="ccbf9f0d-03f5-49e3-9861-39afc6f9f3c7" providerId="ADAL" clId="{3C0ABABA-BD22-49A2-A77D-449730F23213}" dt="2025-04-30T19:12:56.569" v="2526" actId="1076"/>
          <ac:spMkLst>
            <pc:docMk/>
            <pc:sldMk cId="4005137810" sldId="292"/>
            <ac:spMk id="8" creationId="{77494DC2-2607-9930-D9B0-09274D6E86D6}"/>
          </ac:spMkLst>
        </pc:spChg>
        <pc:spChg chg="del">
          <ac:chgData name="Joseph, Shaji" userId="ccbf9f0d-03f5-49e3-9861-39afc6f9f3c7" providerId="ADAL" clId="{3C0ABABA-BD22-49A2-A77D-449730F23213}" dt="2025-04-30T19:10:32.185" v="2501" actId="478"/>
          <ac:spMkLst>
            <pc:docMk/>
            <pc:sldMk cId="4005137810" sldId="292"/>
            <ac:spMk id="9" creationId="{73FE7FB0-8A49-4615-898C-96C5F3C39371}"/>
          </ac:spMkLst>
        </pc:spChg>
        <pc:spChg chg="add mod">
          <ac:chgData name="Joseph, Shaji" userId="ccbf9f0d-03f5-49e3-9861-39afc6f9f3c7" providerId="ADAL" clId="{3C0ABABA-BD22-49A2-A77D-449730F23213}" dt="2025-04-30T19:13:50.480" v="2564" actId="14100"/>
          <ac:spMkLst>
            <pc:docMk/>
            <pc:sldMk cId="4005137810" sldId="292"/>
            <ac:spMk id="10" creationId="{1C8FAA35-B4DB-4D35-8AFF-238CC9C1528A}"/>
          </ac:spMkLst>
        </pc:spChg>
        <pc:spChg chg="mod">
          <ac:chgData name="Joseph, Shaji" userId="ccbf9f0d-03f5-49e3-9861-39afc6f9f3c7" providerId="ADAL" clId="{3C0ABABA-BD22-49A2-A77D-449730F23213}" dt="2025-04-30T19:17:43.617" v="2711" actId="20577"/>
          <ac:spMkLst>
            <pc:docMk/>
            <pc:sldMk cId="4005137810" sldId="292"/>
            <ac:spMk id="11" creationId="{C154D3E9-2C42-4596-9E5C-F30E095E5DE8}"/>
          </ac:spMkLst>
        </pc:spChg>
        <pc:picChg chg="add mod">
          <ac:chgData name="Joseph, Shaji" userId="ccbf9f0d-03f5-49e3-9861-39afc6f9f3c7" providerId="ADAL" clId="{3C0ABABA-BD22-49A2-A77D-449730F23213}" dt="2025-04-30T19:12:32.599" v="2524" actId="1035"/>
          <ac:picMkLst>
            <pc:docMk/>
            <pc:sldMk cId="4005137810" sldId="292"/>
            <ac:picMk id="4" creationId="{1A115920-3D6D-491E-7240-FDC4959685CC}"/>
          </ac:picMkLst>
        </pc:picChg>
        <pc:picChg chg="del">
          <ac:chgData name="Joseph, Shaji" userId="ccbf9f0d-03f5-49e3-9861-39afc6f9f3c7" providerId="ADAL" clId="{3C0ABABA-BD22-49A2-A77D-449730F23213}" dt="2025-04-30T19:10:41.903" v="2503" actId="478"/>
          <ac:picMkLst>
            <pc:docMk/>
            <pc:sldMk cId="4005137810" sldId="292"/>
            <ac:picMk id="6" creationId="{7D69591B-8688-484F-8509-0661E61547C6}"/>
          </ac:picMkLst>
        </pc:picChg>
        <pc:picChg chg="add mod">
          <ac:chgData name="Joseph, Shaji" userId="ccbf9f0d-03f5-49e3-9861-39afc6f9f3c7" providerId="ADAL" clId="{3C0ABABA-BD22-49A2-A77D-449730F23213}" dt="2025-04-30T19:12:27.089" v="2521" actId="14100"/>
          <ac:picMkLst>
            <pc:docMk/>
            <pc:sldMk cId="4005137810" sldId="292"/>
            <ac:picMk id="7" creationId="{056BFBDF-553C-5C91-53E7-3DAF9318C218}"/>
          </ac:picMkLst>
        </pc:picChg>
        <pc:picChg chg="del">
          <ac:chgData name="Joseph, Shaji" userId="ccbf9f0d-03f5-49e3-9861-39afc6f9f3c7" providerId="ADAL" clId="{3C0ABABA-BD22-49A2-A77D-449730F23213}" dt="2025-04-30T19:10:44.032" v="2504" actId="478"/>
          <ac:picMkLst>
            <pc:docMk/>
            <pc:sldMk cId="4005137810" sldId="292"/>
            <ac:picMk id="12" creationId="{D963B1CD-321F-4C71-9AEC-571DB81CF605}"/>
          </ac:picMkLst>
        </pc:picChg>
        <pc:picChg chg="del">
          <ac:chgData name="Joseph, Shaji" userId="ccbf9f0d-03f5-49e3-9861-39afc6f9f3c7" providerId="ADAL" clId="{3C0ABABA-BD22-49A2-A77D-449730F23213}" dt="2025-04-30T19:10:46.015" v="2505" actId="478"/>
          <ac:picMkLst>
            <pc:docMk/>
            <pc:sldMk cId="4005137810" sldId="292"/>
            <ac:picMk id="14" creationId="{50BE84A6-5C93-4BCD-BDB3-3EEDAEE86C47}"/>
          </ac:picMkLst>
        </pc:picChg>
      </pc:sldChg>
      <pc:sldChg chg="addSp delSp modSp mod">
        <pc:chgData name="Joseph, Shaji" userId="ccbf9f0d-03f5-49e3-9861-39afc6f9f3c7" providerId="ADAL" clId="{3C0ABABA-BD22-49A2-A77D-449730F23213}" dt="2025-04-30T19:29:18.672" v="2960" actId="20577"/>
        <pc:sldMkLst>
          <pc:docMk/>
          <pc:sldMk cId="1748607445" sldId="293"/>
        </pc:sldMkLst>
        <pc:spChg chg="add mod">
          <ac:chgData name="Joseph, Shaji" userId="ccbf9f0d-03f5-49e3-9861-39afc6f9f3c7" providerId="ADAL" clId="{3C0ABABA-BD22-49A2-A77D-449730F23213}" dt="2025-04-30T19:18:37.201" v="2713"/>
          <ac:spMkLst>
            <pc:docMk/>
            <pc:sldMk cId="1748607445" sldId="293"/>
            <ac:spMk id="2" creationId="{E465EF4B-0208-42AA-8D4F-F829931B16CC}"/>
          </ac:spMkLst>
        </pc:spChg>
        <pc:spChg chg="del">
          <ac:chgData name="Joseph, Shaji" userId="ccbf9f0d-03f5-49e3-9861-39afc6f9f3c7" providerId="ADAL" clId="{3C0ABABA-BD22-49A2-A77D-449730F23213}" dt="2025-04-30T19:18:31.899" v="2712" actId="478"/>
          <ac:spMkLst>
            <pc:docMk/>
            <pc:sldMk cId="1748607445" sldId="293"/>
            <ac:spMk id="7" creationId="{0F9DDB04-EC1B-4C78-898A-81A8FBDE2623}"/>
          </ac:spMkLst>
        </pc:spChg>
        <pc:spChg chg="mod">
          <ac:chgData name="Joseph, Shaji" userId="ccbf9f0d-03f5-49e3-9861-39afc6f9f3c7" providerId="ADAL" clId="{3C0ABABA-BD22-49A2-A77D-449730F23213}" dt="2025-04-30T19:29:18.672" v="2960" actId="20577"/>
          <ac:spMkLst>
            <pc:docMk/>
            <pc:sldMk cId="1748607445" sldId="293"/>
            <ac:spMk id="8" creationId="{D7186695-2A6D-4F4C-B957-35514EFCA0F9}"/>
          </ac:spMkLst>
        </pc:spChg>
        <pc:spChg chg="add mod ord">
          <ac:chgData name="Joseph, Shaji" userId="ccbf9f0d-03f5-49e3-9861-39afc6f9f3c7" providerId="ADAL" clId="{3C0ABABA-BD22-49A2-A77D-449730F23213}" dt="2025-04-30T19:20:49.232" v="2767" actId="14100"/>
          <ac:spMkLst>
            <pc:docMk/>
            <pc:sldMk cId="1748607445" sldId="293"/>
            <ac:spMk id="9" creationId="{BFD0F557-31FC-1D48-591F-1A778AC3AA28}"/>
          </ac:spMkLst>
        </pc:spChg>
        <pc:spChg chg="add mod">
          <ac:chgData name="Joseph, Shaji" userId="ccbf9f0d-03f5-49e3-9861-39afc6f9f3c7" providerId="ADAL" clId="{3C0ABABA-BD22-49A2-A77D-449730F23213}" dt="2025-04-30T19:24:16.968" v="2781" actId="14100"/>
          <ac:spMkLst>
            <pc:docMk/>
            <pc:sldMk cId="1748607445" sldId="293"/>
            <ac:spMk id="13" creationId="{5AD6DF46-0C2A-4B40-D818-9525E4D20BD3}"/>
          </ac:spMkLst>
        </pc:spChg>
        <pc:picChg chg="del">
          <ac:chgData name="Joseph, Shaji" userId="ccbf9f0d-03f5-49e3-9861-39afc6f9f3c7" providerId="ADAL" clId="{3C0ABABA-BD22-49A2-A77D-449730F23213}" dt="2025-04-30T19:18:40.866" v="2714" actId="478"/>
          <ac:picMkLst>
            <pc:docMk/>
            <pc:sldMk cId="1748607445" sldId="293"/>
            <ac:picMk id="4" creationId="{193283BE-C825-4950-83DF-F8C031920B3C}"/>
          </ac:picMkLst>
        </pc:picChg>
        <pc:picChg chg="add mod">
          <ac:chgData name="Joseph, Shaji" userId="ccbf9f0d-03f5-49e3-9861-39afc6f9f3c7" providerId="ADAL" clId="{3C0ABABA-BD22-49A2-A77D-449730F23213}" dt="2025-04-30T19:19:21.087" v="2717" actId="1076"/>
          <ac:picMkLst>
            <pc:docMk/>
            <pc:sldMk cId="1748607445" sldId="293"/>
            <ac:picMk id="5" creationId="{AEDB25F8-92C0-95BB-D6E3-6F13CE28D348}"/>
          </ac:picMkLst>
        </pc:picChg>
        <pc:picChg chg="del">
          <ac:chgData name="Joseph, Shaji" userId="ccbf9f0d-03f5-49e3-9861-39afc6f9f3c7" providerId="ADAL" clId="{3C0ABABA-BD22-49A2-A77D-449730F23213}" dt="2025-04-30T19:18:43.871" v="2715" actId="478"/>
          <ac:picMkLst>
            <pc:docMk/>
            <pc:sldMk cId="1748607445" sldId="293"/>
            <ac:picMk id="10" creationId="{FD273AEF-CDA4-4D43-9EFA-811CB7E29203}"/>
          </ac:picMkLst>
        </pc:picChg>
        <pc:picChg chg="add mod">
          <ac:chgData name="Joseph, Shaji" userId="ccbf9f0d-03f5-49e3-9861-39afc6f9f3c7" providerId="ADAL" clId="{3C0ABABA-BD22-49A2-A77D-449730F23213}" dt="2025-04-30T19:21:25.900" v="2772" actId="1076"/>
          <ac:picMkLst>
            <pc:docMk/>
            <pc:sldMk cId="1748607445" sldId="293"/>
            <ac:picMk id="12" creationId="{D01BE9AF-7601-B131-7F6C-60C094E15316}"/>
          </ac:picMkLst>
        </pc:picChg>
      </pc:sldChg>
      <pc:sldChg chg="addSp delSp modSp mod">
        <pc:chgData name="Joseph, Shaji" userId="ccbf9f0d-03f5-49e3-9861-39afc6f9f3c7" providerId="ADAL" clId="{3C0ABABA-BD22-49A2-A77D-449730F23213}" dt="2025-04-30T22:04:25.316" v="3345" actId="1076"/>
        <pc:sldMkLst>
          <pc:docMk/>
          <pc:sldMk cId="1793762512" sldId="294"/>
        </pc:sldMkLst>
        <pc:spChg chg="add mod">
          <ac:chgData name="Joseph, Shaji" userId="ccbf9f0d-03f5-49e3-9861-39afc6f9f3c7" providerId="ADAL" clId="{3C0ABABA-BD22-49A2-A77D-449730F23213}" dt="2025-04-30T19:39:54.477" v="3077" actId="14100"/>
          <ac:spMkLst>
            <pc:docMk/>
            <pc:sldMk cId="1793762512" sldId="294"/>
            <ac:spMk id="4" creationId="{B5AF7D4C-E4C4-9C86-6F00-939A99F01FE3}"/>
          </ac:spMkLst>
        </pc:spChg>
        <pc:spChg chg="mod">
          <ac:chgData name="Joseph, Shaji" userId="ccbf9f0d-03f5-49e3-9861-39afc6f9f3c7" providerId="ADAL" clId="{3C0ABABA-BD22-49A2-A77D-449730F23213}" dt="2025-04-30T22:04:25.316" v="3345" actId="1076"/>
          <ac:spMkLst>
            <pc:docMk/>
            <pc:sldMk cId="1793762512" sldId="294"/>
            <ac:spMk id="5" creationId="{1932430D-36B7-434E-AF9C-53A089C34848}"/>
          </ac:spMkLst>
        </pc:spChg>
        <pc:spChg chg="add mod">
          <ac:chgData name="Joseph, Shaji" userId="ccbf9f0d-03f5-49e3-9861-39afc6f9f3c7" providerId="ADAL" clId="{3C0ABABA-BD22-49A2-A77D-449730F23213}" dt="2025-04-30T19:40:52.691" v="3100" actId="1076"/>
          <ac:spMkLst>
            <pc:docMk/>
            <pc:sldMk cId="1793762512" sldId="294"/>
            <ac:spMk id="7" creationId="{F639EA68-44A5-CEF9-DBBA-FB87CFBB7B01}"/>
          </ac:spMkLst>
        </pc:spChg>
        <pc:spChg chg="add mod">
          <ac:chgData name="Joseph, Shaji" userId="ccbf9f0d-03f5-49e3-9861-39afc6f9f3c7" providerId="ADAL" clId="{3C0ABABA-BD22-49A2-A77D-449730F23213}" dt="2025-04-30T19:41:52.416" v="3110" actId="20577"/>
          <ac:spMkLst>
            <pc:docMk/>
            <pc:sldMk cId="1793762512" sldId="294"/>
            <ac:spMk id="10" creationId="{0EA737F7-991C-B552-F609-98433B56A78E}"/>
          </ac:spMkLst>
        </pc:spChg>
        <pc:spChg chg="mod">
          <ac:chgData name="Joseph, Shaji" userId="ccbf9f0d-03f5-49e3-9861-39afc6f9f3c7" providerId="ADAL" clId="{3C0ABABA-BD22-49A2-A77D-449730F23213}" dt="2025-04-30T22:04:11.566" v="3344" actId="14100"/>
          <ac:spMkLst>
            <pc:docMk/>
            <pc:sldMk cId="1793762512" sldId="294"/>
            <ac:spMk id="13" creationId="{6351FB85-0FDF-4B45-B648-D364B48DEB55}"/>
          </ac:spMkLst>
        </pc:spChg>
        <pc:picChg chg="add mod">
          <ac:chgData name="Joseph, Shaji" userId="ccbf9f0d-03f5-49e3-9861-39afc6f9f3c7" providerId="ADAL" clId="{3C0ABABA-BD22-49A2-A77D-449730F23213}" dt="2025-04-30T19:35:57.356" v="2982" actId="14100"/>
          <ac:picMkLst>
            <pc:docMk/>
            <pc:sldMk cId="1793762512" sldId="294"/>
            <ac:picMk id="3" creationId="{CBB68C05-F522-63B9-A7F0-5E484CCCAFB9}"/>
          </ac:picMkLst>
        </pc:picChg>
        <pc:picChg chg="add mod">
          <ac:chgData name="Joseph, Shaji" userId="ccbf9f0d-03f5-49e3-9861-39afc6f9f3c7" providerId="ADAL" clId="{3C0ABABA-BD22-49A2-A77D-449730F23213}" dt="2025-04-30T19:41:34.254" v="3102" actId="1076"/>
          <ac:picMkLst>
            <pc:docMk/>
            <pc:sldMk cId="1793762512" sldId="294"/>
            <ac:picMk id="9" creationId="{A3547349-03B7-63F3-3A1B-72EE6210C097}"/>
          </ac:picMkLst>
        </pc:picChg>
        <pc:picChg chg="del">
          <ac:chgData name="Joseph, Shaji" userId="ccbf9f0d-03f5-49e3-9861-39afc6f9f3c7" providerId="ADAL" clId="{3C0ABABA-BD22-49A2-A77D-449730F23213}" dt="2025-04-30T19:33:16.862" v="2978" actId="478"/>
          <ac:picMkLst>
            <pc:docMk/>
            <pc:sldMk cId="1793762512" sldId="294"/>
            <ac:picMk id="11" creationId="{0E8007C6-9F63-44B7-8661-E1A15E01295F}"/>
          </ac:picMkLst>
        </pc:picChg>
        <pc:picChg chg="del">
          <ac:chgData name="Joseph, Shaji" userId="ccbf9f0d-03f5-49e3-9861-39afc6f9f3c7" providerId="ADAL" clId="{3C0ABABA-BD22-49A2-A77D-449730F23213}" dt="2025-04-30T19:33:18.988" v="2979" actId="478"/>
          <ac:picMkLst>
            <pc:docMk/>
            <pc:sldMk cId="1793762512" sldId="294"/>
            <ac:picMk id="15" creationId="{929B558A-8139-4F60-A407-5B16814CFBF2}"/>
          </ac:picMkLst>
        </pc:picChg>
      </pc:sldChg>
      <pc:sldChg chg="modSp mod">
        <pc:chgData name="Joseph, Shaji" userId="ccbf9f0d-03f5-49e3-9861-39afc6f9f3c7" providerId="ADAL" clId="{3C0ABABA-BD22-49A2-A77D-449730F23213}" dt="2025-04-30T22:59:36.807" v="4523" actId="20577"/>
        <pc:sldMkLst>
          <pc:docMk/>
          <pc:sldMk cId="2826668019" sldId="295"/>
        </pc:sldMkLst>
        <pc:spChg chg="mod">
          <ac:chgData name="Joseph, Shaji" userId="ccbf9f0d-03f5-49e3-9861-39afc6f9f3c7" providerId="ADAL" clId="{3C0ABABA-BD22-49A2-A77D-449730F23213}" dt="2025-04-30T22:59:36.807" v="4523" actId="20577"/>
          <ac:spMkLst>
            <pc:docMk/>
            <pc:sldMk cId="2826668019" sldId="295"/>
            <ac:spMk id="13" creationId="{6351FB85-0FDF-4B45-B648-D364B48DEB55}"/>
          </ac:spMkLst>
        </pc:spChg>
      </pc:sldChg>
      <pc:sldChg chg="addSp delSp modSp add mod ord">
        <pc:chgData name="Joseph, Shaji" userId="ccbf9f0d-03f5-49e3-9861-39afc6f9f3c7" providerId="ADAL" clId="{3C0ABABA-BD22-49A2-A77D-449730F23213}" dt="2025-04-30T22:19:43.694" v="3779" actId="1036"/>
        <pc:sldMkLst>
          <pc:docMk/>
          <pc:sldMk cId="756865754" sldId="296"/>
        </pc:sldMkLst>
        <pc:spChg chg="mod">
          <ac:chgData name="Joseph, Shaji" userId="ccbf9f0d-03f5-49e3-9861-39afc6f9f3c7" providerId="ADAL" clId="{3C0ABABA-BD22-49A2-A77D-449730F23213}" dt="2025-04-30T22:19:23.245" v="3768" actId="1035"/>
          <ac:spMkLst>
            <pc:docMk/>
            <pc:sldMk cId="756865754" sldId="296"/>
            <ac:spMk id="2" creationId="{2A4B3E8F-7B31-7B52-5DDE-05081F409D64}"/>
          </ac:spMkLst>
        </pc:spChg>
        <pc:spChg chg="mod ord">
          <ac:chgData name="Joseph, Shaji" userId="ccbf9f0d-03f5-49e3-9861-39afc6f9f3c7" providerId="ADAL" clId="{3C0ABABA-BD22-49A2-A77D-449730F23213}" dt="2025-04-30T22:13:13.867" v="3543" actId="1076"/>
          <ac:spMkLst>
            <pc:docMk/>
            <pc:sldMk cId="756865754" sldId="296"/>
            <ac:spMk id="8" creationId="{D20B1D90-3724-1972-CB1B-D0B685BC6FC2}"/>
          </ac:spMkLst>
        </pc:spChg>
        <pc:spChg chg="mod ord">
          <ac:chgData name="Joseph, Shaji" userId="ccbf9f0d-03f5-49e3-9861-39afc6f9f3c7" providerId="ADAL" clId="{3C0ABABA-BD22-49A2-A77D-449730F23213}" dt="2025-04-30T22:10:39.576" v="3480" actId="14100"/>
          <ac:spMkLst>
            <pc:docMk/>
            <pc:sldMk cId="756865754" sldId="296"/>
            <ac:spMk id="10" creationId="{B1FE030D-E71D-BB16-336E-B7B22558E007}"/>
          </ac:spMkLst>
        </pc:spChg>
        <pc:spChg chg="mod">
          <ac:chgData name="Joseph, Shaji" userId="ccbf9f0d-03f5-49e3-9861-39afc6f9f3c7" providerId="ADAL" clId="{3C0ABABA-BD22-49A2-A77D-449730F23213}" dt="2025-04-30T22:19:34.660" v="3773" actId="1036"/>
          <ac:spMkLst>
            <pc:docMk/>
            <pc:sldMk cId="756865754" sldId="296"/>
            <ac:spMk id="11" creationId="{1C51AF6A-E0FB-59DE-F623-7C832F7DC327}"/>
          </ac:spMkLst>
        </pc:spChg>
        <pc:picChg chg="del">
          <ac:chgData name="Joseph, Shaji" userId="ccbf9f0d-03f5-49e3-9861-39afc6f9f3c7" providerId="ADAL" clId="{3C0ABABA-BD22-49A2-A77D-449730F23213}" dt="2025-04-30T22:06:57.258" v="3377" actId="478"/>
          <ac:picMkLst>
            <pc:docMk/>
            <pc:sldMk cId="756865754" sldId="296"/>
            <ac:picMk id="4" creationId="{88D26582-BD72-86CC-9DE5-63E8E12FCAE7}"/>
          </ac:picMkLst>
        </pc:picChg>
        <pc:picChg chg="add mod">
          <ac:chgData name="Joseph, Shaji" userId="ccbf9f0d-03f5-49e3-9861-39afc6f9f3c7" providerId="ADAL" clId="{3C0ABABA-BD22-49A2-A77D-449730F23213}" dt="2025-04-30T22:19:43.694" v="3779" actId="1036"/>
          <ac:picMkLst>
            <pc:docMk/>
            <pc:sldMk cId="756865754" sldId="296"/>
            <ac:picMk id="5" creationId="{25CFA639-2538-0DCB-EDC9-47F33690DFD9}"/>
          </ac:picMkLst>
        </pc:picChg>
        <pc:picChg chg="del">
          <ac:chgData name="Joseph, Shaji" userId="ccbf9f0d-03f5-49e3-9861-39afc6f9f3c7" providerId="ADAL" clId="{3C0ABABA-BD22-49A2-A77D-449730F23213}" dt="2025-04-30T22:06:59.525" v="3378" actId="478"/>
          <ac:picMkLst>
            <pc:docMk/>
            <pc:sldMk cId="756865754" sldId="296"/>
            <ac:picMk id="7" creationId="{F2DDFDAF-6E91-04D1-1983-F842A3D5775B}"/>
          </ac:picMkLst>
        </pc:picChg>
        <pc:picChg chg="add mod">
          <ac:chgData name="Joseph, Shaji" userId="ccbf9f0d-03f5-49e3-9861-39afc6f9f3c7" providerId="ADAL" clId="{3C0ABABA-BD22-49A2-A77D-449730F23213}" dt="2025-04-30T22:19:40.104" v="3774" actId="14100"/>
          <ac:picMkLst>
            <pc:docMk/>
            <pc:sldMk cId="756865754" sldId="296"/>
            <ac:picMk id="9" creationId="{D5416B59-971F-2478-470F-05C6777B74E8}"/>
          </ac:picMkLst>
        </pc:picChg>
      </pc:sldChg>
      <pc:sldChg chg="addSp delSp modSp add mod">
        <pc:chgData name="Joseph, Shaji" userId="ccbf9f0d-03f5-49e3-9861-39afc6f9f3c7" providerId="ADAL" clId="{3C0ABABA-BD22-49A2-A77D-449730F23213}" dt="2025-04-30T22:29:03.831" v="3987" actId="20577"/>
        <pc:sldMkLst>
          <pc:docMk/>
          <pc:sldMk cId="3782259663" sldId="297"/>
        </pc:sldMkLst>
        <pc:spChg chg="mod ord">
          <ac:chgData name="Joseph, Shaji" userId="ccbf9f0d-03f5-49e3-9861-39afc6f9f3c7" providerId="ADAL" clId="{3C0ABABA-BD22-49A2-A77D-449730F23213}" dt="2025-04-30T22:25:26.178" v="3844" actId="1076"/>
          <ac:spMkLst>
            <pc:docMk/>
            <pc:sldMk cId="3782259663" sldId="297"/>
            <ac:spMk id="8" creationId="{D0D6434A-0A95-38D5-E3DA-8C46CFC9CF45}"/>
          </ac:spMkLst>
        </pc:spChg>
        <pc:spChg chg="mod ord">
          <ac:chgData name="Joseph, Shaji" userId="ccbf9f0d-03f5-49e3-9861-39afc6f9f3c7" providerId="ADAL" clId="{3C0ABABA-BD22-49A2-A77D-449730F23213}" dt="2025-04-30T22:23:25.287" v="3817" actId="20577"/>
          <ac:spMkLst>
            <pc:docMk/>
            <pc:sldMk cId="3782259663" sldId="297"/>
            <ac:spMk id="10" creationId="{41CE1A5E-4A8E-75C7-136A-EDF593A22E7D}"/>
          </ac:spMkLst>
        </pc:spChg>
        <pc:spChg chg="mod">
          <ac:chgData name="Joseph, Shaji" userId="ccbf9f0d-03f5-49e3-9861-39afc6f9f3c7" providerId="ADAL" clId="{3C0ABABA-BD22-49A2-A77D-449730F23213}" dt="2025-04-30T22:29:03.831" v="3987" actId="20577"/>
          <ac:spMkLst>
            <pc:docMk/>
            <pc:sldMk cId="3782259663" sldId="297"/>
            <ac:spMk id="11" creationId="{F4D94220-68E8-6914-B739-BF05A0252DE8}"/>
          </ac:spMkLst>
        </pc:spChg>
        <pc:picChg chg="add mod">
          <ac:chgData name="Joseph, Shaji" userId="ccbf9f0d-03f5-49e3-9861-39afc6f9f3c7" providerId="ADAL" clId="{3C0ABABA-BD22-49A2-A77D-449730F23213}" dt="2025-04-30T22:24:45.992" v="3826" actId="1035"/>
          <ac:picMkLst>
            <pc:docMk/>
            <pc:sldMk cId="3782259663" sldId="297"/>
            <ac:picMk id="4" creationId="{17B14B69-CC30-736B-0449-FEEFFC5E3083}"/>
          </ac:picMkLst>
        </pc:picChg>
        <pc:picChg chg="del">
          <ac:chgData name="Joseph, Shaji" userId="ccbf9f0d-03f5-49e3-9861-39afc6f9f3c7" providerId="ADAL" clId="{3C0ABABA-BD22-49A2-A77D-449730F23213}" dt="2025-04-30T22:22:10.684" v="3781" actId="478"/>
          <ac:picMkLst>
            <pc:docMk/>
            <pc:sldMk cId="3782259663" sldId="297"/>
            <ac:picMk id="5" creationId="{4771B8F0-CBAF-8DB5-3534-69A01DEF878D}"/>
          </ac:picMkLst>
        </pc:picChg>
        <pc:picChg chg="add mod">
          <ac:chgData name="Joseph, Shaji" userId="ccbf9f0d-03f5-49e3-9861-39afc6f9f3c7" providerId="ADAL" clId="{3C0ABABA-BD22-49A2-A77D-449730F23213}" dt="2025-04-30T22:25:21.436" v="3843" actId="14100"/>
          <ac:picMkLst>
            <pc:docMk/>
            <pc:sldMk cId="3782259663" sldId="297"/>
            <ac:picMk id="7" creationId="{A6A9DBE1-537B-FE31-04AC-C879ADAFA1BF}"/>
          </ac:picMkLst>
        </pc:picChg>
        <pc:picChg chg="del">
          <ac:chgData name="Joseph, Shaji" userId="ccbf9f0d-03f5-49e3-9861-39afc6f9f3c7" providerId="ADAL" clId="{3C0ABABA-BD22-49A2-A77D-449730F23213}" dt="2025-04-30T22:23:29.827" v="3818" actId="478"/>
          <ac:picMkLst>
            <pc:docMk/>
            <pc:sldMk cId="3782259663" sldId="297"/>
            <ac:picMk id="9" creationId="{E69DF806-B4EB-E103-2704-B22FD633345E}"/>
          </ac:picMkLst>
        </pc:picChg>
      </pc:sldChg>
      <pc:sldChg chg="addSp delSp modSp add mod">
        <pc:chgData name="Joseph, Shaji" userId="ccbf9f0d-03f5-49e3-9861-39afc6f9f3c7" providerId="ADAL" clId="{3C0ABABA-BD22-49A2-A77D-449730F23213}" dt="2025-04-30T22:42:32.706" v="4367" actId="1076"/>
        <pc:sldMkLst>
          <pc:docMk/>
          <pc:sldMk cId="261542255" sldId="298"/>
        </pc:sldMkLst>
        <pc:spChg chg="mod ord">
          <ac:chgData name="Joseph, Shaji" userId="ccbf9f0d-03f5-49e3-9861-39afc6f9f3c7" providerId="ADAL" clId="{3C0ABABA-BD22-49A2-A77D-449730F23213}" dt="2025-04-30T22:34:21.655" v="4039" actId="1076"/>
          <ac:spMkLst>
            <pc:docMk/>
            <pc:sldMk cId="261542255" sldId="298"/>
            <ac:spMk id="8" creationId="{139842AA-6E06-8F92-F3DD-25D0775FF7E0}"/>
          </ac:spMkLst>
        </pc:spChg>
        <pc:spChg chg="mod ord">
          <ac:chgData name="Joseph, Shaji" userId="ccbf9f0d-03f5-49e3-9861-39afc6f9f3c7" providerId="ADAL" clId="{3C0ABABA-BD22-49A2-A77D-449730F23213}" dt="2025-04-30T22:42:23.264" v="4365" actId="1076"/>
          <ac:spMkLst>
            <pc:docMk/>
            <pc:sldMk cId="261542255" sldId="298"/>
            <ac:spMk id="10" creationId="{CEFB70A7-3867-C471-DC81-3A7BAB821143}"/>
          </ac:spMkLst>
        </pc:spChg>
        <pc:spChg chg="mod">
          <ac:chgData name="Joseph, Shaji" userId="ccbf9f0d-03f5-49e3-9861-39afc6f9f3c7" providerId="ADAL" clId="{3C0ABABA-BD22-49A2-A77D-449730F23213}" dt="2025-04-30T22:42:05.157" v="4352" actId="14100"/>
          <ac:spMkLst>
            <pc:docMk/>
            <pc:sldMk cId="261542255" sldId="298"/>
            <ac:spMk id="11" creationId="{3B91E6A4-A8D8-7A5D-6683-3FA9B3DFE3A4}"/>
          </ac:spMkLst>
        </pc:spChg>
        <pc:picChg chg="del">
          <ac:chgData name="Joseph, Shaji" userId="ccbf9f0d-03f5-49e3-9861-39afc6f9f3c7" providerId="ADAL" clId="{3C0ABABA-BD22-49A2-A77D-449730F23213}" dt="2025-04-30T22:29:48.757" v="3989" actId="478"/>
          <ac:picMkLst>
            <pc:docMk/>
            <pc:sldMk cId="261542255" sldId="298"/>
            <ac:picMk id="4" creationId="{0E005CC5-071F-A17D-B697-2444D5ACBC8A}"/>
          </ac:picMkLst>
        </pc:picChg>
        <pc:picChg chg="add mod ord">
          <ac:chgData name="Joseph, Shaji" userId="ccbf9f0d-03f5-49e3-9861-39afc6f9f3c7" providerId="ADAL" clId="{3C0ABABA-BD22-49A2-A77D-449730F23213}" dt="2025-04-30T22:42:17.587" v="4364" actId="1076"/>
          <ac:picMkLst>
            <pc:docMk/>
            <pc:sldMk cId="261542255" sldId="298"/>
            <ac:picMk id="5" creationId="{D80115AE-71F2-BA31-E415-304B26A3F6AB}"/>
          </ac:picMkLst>
        </pc:picChg>
        <pc:picChg chg="del">
          <ac:chgData name="Joseph, Shaji" userId="ccbf9f0d-03f5-49e3-9861-39afc6f9f3c7" providerId="ADAL" clId="{3C0ABABA-BD22-49A2-A77D-449730F23213}" dt="2025-04-30T22:29:53.944" v="3990" actId="478"/>
          <ac:picMkLst>
            <pc:docMk/>
            <pc:sldMk cId="261542255" sldId="298"/>
            <ac:picMk id="7" creationId="{97596A89-F782-5817-BD14-C868C7247328}"/>
          </ac:picMkLst>
        </pc:picChg>
        <pc:picChg chg="add mod">
          <ac:chgData name="Joseph, Shaji" userId="ccbf9f0d-03f5-49e3-9861-39afc6f9f3c7" providerId="ADAL" clId="{3C0ABABA-BD22-49A2-A77D-449730F23213}" dt="2025-04-30T22:42:32.706" v="4367" actId="1076"/>
          <ac:picMkLst>
            <pc:docMk/>
            <pc:sldMk cId="261542255" sldId="298"/>
            <ac:picMk id="9" creationId="{8D84637A-4C9C-8CB5-2D11-5D9EB87EF5FF}"/>
          </ac:picMkLst>
        </pc:picChg>
      </pc:sldChg>
      <pc:sldChg chg="addSp delSp modSp add mod">
        <pc:chgData name="Joseph, Shaji" userId="ccbf9f0d-03f5-49e3-9861-39afc6f9f3c7" providerId="ADAL" clId="{3C0ABABA-BD22-49A2-A77D-449730F23213}" dt="2025-04-30T22:50:17.135" v="4476" actId="14100"/>
        <pc:sldMkLst>
          <pc:docMk/>
          <pc:sldMk cId="2489821732" sldId="299"/>
        </pc:sldMkLst>
        <pc:spChg chg="mod ord">
          <ac:chgData name="Joseph, Shaji" userId="ccbf9f0d-03f5-49e3-9861-39afc6f9f3c7" providerId="ADAL" clId="{3C0ABABA-BD22-49A2-A77D-449730F23213}" dt="2025-04-30T22:48:32.824" v="4434" actId="1076"/>
          <ac:spMkLst>
            <pc:docMk/>
            <pc:sldMk cId="2489821732" sldId="299"/>
            <ac:spMk id="8" creationId="{BEB1136D-7EB4-2619-9E6A-214F239C474F}"/>
          </ac:spMkLst>
        </pc:spChg>
        <pc:spChg chg="mod ord">
          <ac:chgData name="Joseph, Shaji" userId="ccbf9f0d-03f5-49e3-9861-39afc6f9f3c7" providerId="ADAL" clId="{3C0ABABA-BD22-49A2-A77D-449730F23213}" dt="2025-04-30T22:47:51.756" v="4427" actId="14100"/>
          <ac:spMkLst>
            <pc:docMk/>
            <pc:sldMk cId="2489821732" sldId="299"/>
            <ac:spMk id="10" creationId="{B3FDED43-D956-6325-5C1B-CB2E4FCD2DE1}"/>
          </ac:spMkLst>
        </pc:spChg>
        <pc:spChg chg="mod">
          <ac:chgData name="Joseph, Shaji" userId="ccbf9f0d-03f5-49e3-9861-39afc6f9f3c7" providerId="ADAL" clId="{3C0ABABA-BD22-49A2-A77D-449730F23213}" dt="2025-04-30T22:49:32.917" v="4474" actId="20577"/>
          <ac:spMkLst>
            <pc:docMk/>
            <pc:sldMk cId="2489821732" sldId="299"/>
            <ac:spMk id="11" creationId="{8136C081-E69E-A183-9398-7DF6FC3C6D1B}"/>
          </ac:spMkLst>
        </pc:spChg>
        <pc:picChg chg="add mod">
          <ac:chgData name="Joseph, Shaji" userId="ccbf9f0d-03f5-49e3-9861-39afc6f9f3c7" providerId="ADAL" clId="{3C0ABABA-BD22-49A2-A77D-449730F23213}" dt="2025-04-30T22:50:17.135" v="4476" actId="14100"/>
          <ac:picMkLst>
            <pc:docMk/>
            <pc:sldMk cId="2489821732" sldId="299"/>
            <ac:picMk id="4" creationId="{D4B4911B-CF03-FD5D-0D66-2F90B7077428}"/>
          </ac:picMkLst>
        </pc:picChg>
        <pc:picChg chg="del">
          <ac:chgData name="Joseph, Shaji" userId="ccbf9f0d-03f5-49e3-9861-39afc6f9f3c7" providerId="ADAL" clId="{3C0ABABA-BD22-49A2-A77D-449730F23213}" dt="2025-04-30T22:44:25.512" v="4370" actId="478"/>
          <ac:picMkLst>
            <pc:docMk/>
            <pc:sldMk cId="2489821732" sldId="299"/>
            <ac:picMk id="5" creationId="{4C8B9187-DB3F-2111-F20D-677152DE3A0F}"/>
          </ac:picMkLst>
        </pc:picChg>
        <pc:picChg chg="add mod">
          <ac:chgData name="Joseph, Shaji" userId="ccbf9f0d-03f5-49e3-9861-39afc6f9f3c7" providerId="ADAL" clId="{3C0ABABA-BD22-49A2-A77D-449730F23213}" dt="2025-04-30T22:50:10.686" v="4475" actId="14100"/>
          <ac:picMkLst>
            <pc:docMk/>
            <pc:sldMk cId="2489821732" sldId="299"/>
            <ac:picMk id="7" creationId="{8B69FD53-4FCF-BCD3-B2C4-186CAAD691F6}"/>
          </ac:picMkLst>
        </pc:picChg>
        <pc:picChg chg="del mod">
          <ac:chgData name="Joseph, Shaji" userId="ccbf9f0d-03f5-49e3-9861-39afc6f9f3c7" providerId="ADAL" clId="{3C0ABABA-BD22-49A2-A77D-449730F23213}" dt="2025-04-30T22:46:20.699" v="4414" actId="478"/>
          <ac:picMkLst>
            <pc:docMk/>
            <pc:sldMk cId="2489821732" sldId="299"/>
            <ac:picMk id="9" creationId="{38BB0099-4A39-E098-8553-E12B484A4F63}"/>
          </ac:picMkLst>
        </pc:picChg>
      </pc:sldChg>
      <pc:sldChg chg="delSp modSp add mod">
        <pc:chgData name="Joseph, Shaji" userId="ccbf9f0d-03f5-49e3-9861-39afc6f9f3c7" providerId="ADAL" clId="{3C0ABABA-BD22-49A2-A77D-449730F23213}" dt="2025-05-01T02:04:19.432" v="5410" actId="20577"/>
        <pc:sldMkLst>
          <pc:docMk/>
          <pc:sldMk cId="1936376864" sldId="300"/>
        </pc:sldMkLst>
        <pc:spChg chg="mod">
          <ac:chgData name="Joseph, Shaji" userId="ccbf9f0d-03f5-49e3-9861-39afc6f9f3c7" providerId="ADAL" clId="{3C0ABABA-BD22-49A2-A77D-449730F23213}" dt="2025-05-01T02:03:21.660" v="5355" actId="1076"/>
          <ac:spMkLst>
            <pc:docMk/>
            <pc:sldMk cId="1936376864" sldId="300"/>
            <ac:spMk id="2" creationId="{4718AA43-BE76-E174-C112-5EE3C6E4EF99}"/>
          </ac:spMkLst>
        </pc:spChg>
        <pc:spChg chg="del">
          <ac:chgData name="Joseph, Shaji" userId="ccbf9f0d-03f5-49e3-9861-39afc6f9f3c7" providerId="ADAL" clId="{3C0ABABA-BD22-49A2-A77D-449730F23213}" dt="2025-04-30T22:51:24.114" v="4508" actId="478"/>
          <ac:spMkLst>
            <pc:docMk/>
            <pc:sldMk cId="1936376864" sldId="300"/>
            <ac:spMk id="8" creationId="{6FFF18FE-2885-08D5-D7FB-08611DD1B026}"/>
          </ac:spMkLst>
        </pc:spChg>
        <pc:spChg chg="del">
          <ac:chgData name="Joseph, Shaji" userId="ccbf9f0d-03f5-49e3-9861-39afc6f9f3c7" providerId="ADAL" clId="{3C0ABABA-BD22-49A2-A77D-449730F23213}" dt="2025-04-30T22:51:28.905" v="4509" actId="478"/>
          <ac:spMkLst>
            <pc:docMk/>
            <pc:sldMk cId="1936376864" sldId="300"/>
            <ac:spMk id="10" creationId="{F09DBE09-5132-D4E8-EB13-2694031418D5}"/>
          </ac:spMkLst>
        </pc:spChg>
        <pc:spChg chg="mod">
          <ac:chgData name="Joseph, Shaji" userId="ccbf9f0d-03f5-49e3-9861-39afc6f9f3c7" providerId="ADAL" clId="{3C0ABABA-BD22-49A2-A77D-449730F23213}" dt="2025-05-01T02:04:19.432" v="5410" actId="20577"/>
          <ac:spMkLst>
            <pc:docMk/>
            <pc:sldMk cId="1936376864" sldId="300"/>
            <ac:spMk id="11" creationId="{F7034DC5-58ED-6E78-2E45-DD7C04208EBF}"/>
          </ac:spMkLst>
        </pc:spChg>
        <pc:picChg chg="del">
          <ac:chgData name="Joseph, Shaji" userId="ccbf9f0d-03f5-49e3-9861-39afc6f9f3c7" providerId="ADAL" clId="{3C0ABABA-BD22-49A2-A77D-449730F23213}" dt="2025-04-30T22:51:11.945" v="4506" actId="478"/>
          <ac:picMkLst>
            <pc:docMk/>
            <pc:sldMk cId="1936376864" sldId="300"/>
            <ac:picMk id="4" creationId="{18FF1AF1-330A-4D3E-25B0-599DE7CDBD63}"/>
          </ac:picMkLst>
        </pc:picChg>
        <pc:picChg chg="del">
          <ac:chgData name="Joseph, Shaji" userId="ccbf9f0d-03f5-49e3-9861-39afc6f9f3c7" providerId="ADAL" clId="{3C0ABABA-BD22-49A2-A77D-449730F23213}" dt="2025-04-30T22:51:14.151" v="4507" actId="478"/>
          <ac:picMkLst>
            <pc:docMk/>
            <pc:sldMk cId="1936376864" sldId="300"/>
            <ac:picMk id="7" creationId="{5872F958-6CBD-3169-4701-E511091716DE}"/>
          </ac:picMkLst>
        </pc:picChg>
      </pc:sldChg>
      <pc:sldChg chg="addSp modSp add mod">
        <pc:chgData name="Joseph, Shaji" userId="ccbf9f0d-03f5-49e3-9861-39afc6f9f3c7" providerId="ADAL" clId="{3C0ABABA-BD22-49A2-A77D-449730F23213}" dt="2025-05-01T02:31:36.433" v="6182" actId="20577"/>
        <pc:sldMkLst>
          <pc:docMk/>
          <pc:sldMk cId="2687276598" sldId="301"/>
        </pc:sldMkLst>
        <pc:spChg chg="mod">
          <ac:chgData name="Joseph, Shaji" userId="ccbf9f0d-03f5-49e3-9861-39afc6f9f3c7" providerId="ADAL" clId="{3C0ABABA-BD22-49A2-A77D-449730F23213}" dt="2025-05-01T02:06:01.116" v="5427" actId="20577"/>
          <ac:spMkLst>
            <pc:docMk/>
            <pc:sldMk cId="2687276598" sldId="301"/>
            <ac:spMk id="2" creationId="{4DBE488B-B549-936C-D43D-EB1A5007D77C}"/>
          </ac:spMkLst>
        </pc:spChg>
        <pc:spChg chg="add mod">
          <ac:chgData name="Joseph, Shaji" userId="ccbf9f0d-03f5-49e3-9861-39afc6f9f3c7" providerId="ADAL" clId="{3C0ABABA-BD22-49A2-A77D-449730F23213}" dt="2025-05-01T02:28:17.818" v="6005" actId="20577"/>
          <ac:spMkLst>
            <pc:docMk/>
            <pc:sldMk cId="2687276598" sldId="301"/>
            <ac:spMk id="3" creationId="{40A9941C-BEA0-7D80-C662-C712938D0762}"/>
          </ac:spMkLst>
        </pc:spChg>
        <pc:spChg chg="add mod">
          <ac:chgData name="Joseph, Shaji" userId="ccbf9f0d-03f5-49e3-9861-39afc6f9f3c7" providerId="ADAL" clId="{3C0ABABA-BD22-49A2-A77D-449730F23213}" dt="2025-05-01T02:31:36.433" v="6182" actId="20577"/>
          <ac:spMkLst>
            <pc:docMk/>
            <pc:sldMk cId="2687276598" sldId="301"/>
            <ac:spMk id="5" creationId="{7AE53E83-66A6-460E-A097-DF460C7DFFE4}"/>
          </ac:spMkLst>
        </pc:spChg>
        <pc:spChg chg="mod">
          <ac:chgData name="Joseph, Shaji" userId="ccbf9f0d-03f5-49e3-9861-39afc6f9f3c7" providerId="ADAL" clId="{3C0ABABA-BD22-49A2-A77D-449730F23213}" dt="2025-05-01T02:14:42.842" v="5978" actId="20577"/>
          <ac:spMkLst>
            <pc:docMk/>
            <pc:sldMk cId="2687276598" sldId="301"/>
            <ac:spMk id="11" creationId="{BBFDBEC1-12D8-96B9-D057-3FE751B8673F}"/>
          </ac:spMkLst>
        </pc:spChg>
        <pc:graphicFrameChg chg="add mod">
          <ac:chgData name="Joseph, Shaji" userId="ccbf9f0d-03f5-49e3-9861-39afc6f9f3c7" providerId="ADAL" clId="{3C0ABABA-BD22-49A2-A77D-449730F23213}" dt="2025-05-01T02:29:15.457" v="6011" actId="1076"/>
          <ac:graphicFrameMkLst>
            <pc:docMk/>
            <pc:sldMk cId="2687276598" sldId="301"/>
            <ac:graphicFrameMk id="6" creationId="{4D38861F-496A-2404-AE70-E04E7C2E84E1}"/>
          </ac:graphicFrameMkLst>
        </pc:graphicFrameChg>
      </pc:sldChg>
    </pc:docChg>
  </pc:docChgLst>
  <pc:docChgLst>
    <pc:chgData name="Joseph, Shaji" userId="ccbf9f0d-03f5-49e3-9861-39afc6f9f3c7" providerId="ADAL" clId="{B78EA1EE-3518-4663-AD14-5F888065CC9B}"/>
    <pc:docChg chg="undo custSel addSld delSld modSld sldOrd modMainMaster modNotesMaster">
      <pc:chgData name="Joseph, Shaji" userId="ccbf9f0d-03f5-49e3-9861-39afc6f9f3c7" providerId="ADAL" clId="{B78EA1EE-3518-4663-AD14-5F888065CC9B}" dt="2025-04-24T20:57:04.042" v="5098" actId="255"/>
      <pc:docMkLst>
        <pc:docMk/>
      </pc:docMkLst>
      <pc:sldChg chg="modSp modNotes">
        <pc:chgData name="Joseph, Shaji" userId="ccbf9f0d-03f5-49e3-9861-39afc6f9f3c7" providerId="ADAL" clId="{B78EA1EE-3518-4663-AD14-5F888065CC9B}" dt="2025-04-18T13:50:37.705" v="3724"/>
        <pc:sldMkLst>
          <pc:docMk/>
          <pc:sldMk cId="1642425379" sldId="256"/>
        </pc:sldMkLst>
        <pc:spChg chg="mod">
          <ac:chgData name="Joseph, Shaji" userId="ccbf9f0d-03f5-49e3-9861-39afc6f9f3c7" providerId="ADAL" clId="{B78EA1EE-3518-4663-AD14-5F888065CC9B}" dt="2025-04-18T13:50:37.705" v="3724"/>
          <ac:spMkLst>
            <pc:docMk/>
            <pc:sldMk cId="1642425379" sldId="256"/>
            <ac:spMk id="2" creationId="{216815C6-3AD0-46E6-A74A-1967BD91AF50}"/>
          </ac:spMkLst>
        </pc:spChg>
      </pc:sldChg>
      <pc:sldChg chg="addSp delSp modSp mod modNotes">
        <pc:chgData name="Joseph, Shaji" userId="ccbf9f0d-03f5-49e3-9861-39afc6f9f3c7" providerId="ADAL" clId="{B78EA1EE-3518-4663-AD14-5F888065CC9B}" dt="2025-04-18T13:50:37.705" v="3724"/>
        <pc:sldMkLst>
          <pc:docMk/>
          <pc:sldMk cId="707789176" sldId="258"/>
        </pc:sldMkLst>
        <pc:spChg chg="mod">
          <ac:chgData name="Joseph, Shaji" userId="ccbf9f0d-03f5-49e3-9861-39afc6f9f3c7" providerId="ADAL" clId="{B78EA1EE-3518-4663-AD14-5F888065CC9B}" dt="2025-04-18T13:50:37.705" v="3724"/>
          <ac:spMkLst>
            <pc:docMk/>
            <pc:sldMk cId="707789176" sldId="258"/>
            <ac:spMk id="2" creationId="{A29DE7F2-E890-4744-88DD-A75F5E300513}"/>
          </ac:spMkLst>
        </pc:spChg>
        <pc:spChg chg="add mod">
          <ac:chgData name="Joseph, Shaji" userId="ccbf9f0d-03f5-49e3-9861-39afc6f9f3c7" providerId="ADAL" clId="{B78EA1EE-3518-4663-AD14-5F888065CC9B}" dt="2025-04-18T13:50:37.705" v="3724"/>
          <ac:spMkLst>
            <pc:docMk/>
            <pc:sldMk cId="707789176" sldId="258"/>
            <ac:spMk id="3" creationId="{15A6F46E-5910-4167-BE33-D489AEEA2150}"/>
          </ac:spMkLst>
        </pc:spChg>
        <pc:spChg chg="add mod">
          <ac:chgData name="Joseph, Shaji" userId="ccbf9f0d-03f5-49e3-9861-39afc6f9f3c7" providerId="ADAL" clId="{B78EA1EE-3518-4663-AD14-5F888065CC9B}" dt="2025-04-18T13:50:37.705" v="3724"/>
          <ac:spMkLst>
            <pc:docMk/>
            <pc:sldMk cId="707789176" sldId="258"/>
            <ac:spMk id="8" creationId="{314743CF-19EF-463F-B6A7-5E9C921E1F91}"/>
          </ac:spMkLst>
        </pc:spChg>
        <pc:spChg chg="mod">
          <ac:chgData name="Joseph, Shaji" userId="ccbf9f0d-03f5-49e3-9861-39afc6f9f3c7" providerId="ADAL" clId="{B78EA1EE-3518-4663-AD14-5F888065CC9B}" dt="2025-04-18T13:50:37.705" v="3724"/>
          <ac:spMkLst>
            <pc:docMk/>
            <pc:sldMk cId="707789176" sldId="258"/>
            <ac:spMk id="31" creationId="{F466A906-2869-BB36-138E-D45F62E92210}"/>
          </ac:spMkLst>
        </pc:spChg>
        <pc:picChg chg="mod">
          <ac:chgData name="Joseph, Shaji" userId="ccbf9f0d-03f5-49e3-9861-39afc6f9f3c7" providerId="ADAL" clId="{B78EA1EE-3518-4663-AD14-5F888065CC9B}" dt="2025-04-18T13:50:37.705" v="3724"/>
          <ac:picMkLst>
            <pc:docMk/>
            <pc:sldMk cId="707789176" sldId="258"/>
            <ac:picMk id="34" creationId="{9289CE93-EC50-55DB-CFE0-1266AEC87B19}"/>
          </ac:picMkLst>
        </pc:picChg>
        <pc:cxnChg chg="mod">
          <ac:chgData name="Joseph, Shaji" userId="ccbf9f0d-03f5-49e3-9861-39afc6f9f3c7" providerId="ADAL" clId="{B78EA1EE-3518-4663-AD14-5F888065CC9B}" dt="2025-04-18T13:50:37.705" v="3724"/>
          <ac:cxnSpMkLst>
            <pc:docMk/>
            <pc:sldMk cId="707789176" sldId="258"/>
            <ac:cxnSpMk id="32" creationId="{06186C3A-548E-AD87-3029-964123530768}"/>
          </ac:cxnSpMkLst>
        </pc:cxnChg>
      </pc:sldChg>
      <pc:sldChg chg="modSp del modNotes">
        <pc:chgData name="Joseph, Shaji" userId="ccbf9f0d-03f5-49e3-9861-39afc6f9f3c7" providerId="ADAL" clId="{B78EA1EE-3518-4663-AD14-5F888065CC9B}" dt="2025-04-18T16:20:06.829" v="4519" actId="2696"/>
        <pc:sldMkLst>
          <pc:docMk/>
          <pc:sldMk cId="566997565" sldId="260"/>
        </pc:sldMkLst>
      </pc:sldChg>
      <pc:sldChg chg="addSp delSp modSp mod modNotes">
        <pc:chgData name="Joseph, Shaji" userId="ccbf9f0d-03f5-49e3-9861-39afc6f9f3c7" providerId="ADAL" clId="{B78EA1EE-3518-4663-AD14-5F888065CC9B}" dt="2025-04-18T15:14:12.784" v="4090" actId="14100"/>
        <pc:sldMkLst>
          <pc:docMk/>
          <pc:sldMk cId="1593920805" sldId="262"/>
        </pc:sldMkLst>
        <pc:spChg chg="add mod">
          <ac:chgData name="Joseph, Shaji" userId="ccbf9f0d-03f5-49e3-9861-39afc6f9f3c7" providerId="ADAL" clId="{B78EA1EE-3518-4663-AD14-5F888065CC9B}" dt="2025-04-18T14:16:40.114" v="3744" actId="20577"/>
          <ac:spMkLst>
            <pc:docMk/>
            <pc:sldMk cId="1593920805" sldId="262"/>
            <ac:spMk id="9" creationId="{7AAB5638-900D-447E-9BDB-F4F35AD98A9A}"/>
          </ac:spMkLst>
        </pc:spChg>
        <pc:spChg chg="add mod">
          <ac:chgData name="Joseph, Shaji" userId="ccbf9f0d-03f5-49e3-9861-39afc6f9f3c7" providerId="ADAL" clId="{B78EA1EE-3518-4663-AD14-5F888065CC9B}" dt="2025-04-18T14:55:33.900" v="4054" actId="20577"/>
          <ac:spMkLst>
            <pc:docMk/>
            <pc:sldMk cId="1593920805" sldId="262"/>
            <ac:spMk id="10" creationId="{D3E6A38F-3A19-4993-BC2B-F92F8B011F0D}"/>
          </ac:spMkLst>
        </pc:spChg>
        <pc:spChg chg="add mod">
          <ac:chgData name="Joseph, Shaji" userId="ccbf9f0d-03f5-49e3-9861-39afc6f9f3c7" providerId="ADAL" clId="{B78EA1EE-3518-4663-AD14-5F888065CC9B}" dt="2025-04-18T15:13:11.712" v="4079" actId="14100"/>
          <ac:spMkLst>
            <pc:docMk/>
            <pc:sldMk cId="1593920805" sldId="262"/>
            <ac:spMk id="19" creationId="{829ABCBA-174F-481E-884D-AA396A7CB1DE}"/>
          </ac:spMkLst>
        </pc:spChg>
        <pc:spChg chg="add mod">
          <ac:chgData name="Joseph, Shaji" userId="ccbf9f0d-03f5-49e3-9861-39afc6f9f3c7" providerId="ADAL" clId="{B78EA1EE-3518-4663-AD14-5F888065CC9B}" dt="2025-04-18T15:14:12.784" v="4090" actId="14100"/>
          <ac:spMkLst>
            <pc:docMk/>
            <pc:sldMk cId="1593920805" sldId="262"/>
            <ac:spMk id="20" creationId="{907F383C-4D01-41E6-BAA3-A41761562083}"/>
          </ac:spMkLst>
        </pc:spChg>
        <pc:spChg chg="mod">
          <ac:chgData name="Joseph, Shaji" userId="ccbf9f0d-03f5-49e3-9861-39afc6f9f3c7" providerId="ADAL" clId="{B78EA1EE-3518-4663-AD14-5F888065CC9B}" dt="2025-04-18T13:50:37.705" v="3724"/>
          <ac:spMkLst>
            <pc:docMk/>
            <pc:sldMk cId="1593920805" sldId="262"/>
            <ac:spMk id="64" creationId="{1C668341-39BE-4448-B29D-2594AE6D75C2}"/>
          </ac:spMkLst>
        </pc:spChg>
        <pc:picChg chg="mod">
          <ac:chgData name="Joseph, Shaji" userId="ccbf9f0d-03f5-49e3-9861-39afc6f9f3c7" providerId="ADAL" clId="{B78EA1EE-3518-4663-AD14-5F888065CC9B}" dt="2025-04-18T13:50:37.705" v="3724"/>
          <ac:picMkLst>
            <pc:docMk/>
            <pc:sldMk cId="1593920805" sldId="262"/>
            <ac:picMk id="14" creationId="{206549BD-D8AF-D3BE-750E-5F8C50CCB5B9}"/>
          </ac:picMkLst>
        </pc:picChg>
        <pc:cxnChg chg="mod">
          <ac:chgData name="Joseph, Shaji" userId="ccbf9f0d-03f5-49e3-9861-39afc6f9f3c7" providerId="ADAL" clId="{B78EA1EE-3518-4663-AD14-5F888065CC9B}" dt="2025-04-18T13:50:37.705" v="3724"/>
          <ac:cxnSpMkLst>
            <pc:docMk/>
            <pc:sldMk cId="1593920805" sldId="262"/>
            <ac:cxnSpMk id="17" creationId="{B31C374B-40F2-4B1E-A9D8-6E5C932FF170}"/>
          </ac:cxnSpMkLst>
        </pc:cxnChg>
      </pc:sldChg>
      <pc:sldChg chg="addSp delSp modSp mod modNotes">
        <pc:chgData name="Joseph, Shaji" userId="ccbf9f0d-03f5-49e3-9861-39afc6f9f3c7" providerId="ADAL" clId="{B78EA1EE-3518-4663-AD14-5F888065CC9B}" dt="2025-04-18T13:50:37.705" v="3724"/>
        <pc:sldMkLst>
          <pc:docMk/>
          <pc:sldMk cId="1346372204" sldId="264"/>
        </pc:sldMkLst>
        <pc:spChg chg="add mod">
          <ac:chgData name="Joseph, Shaji" userId="ccbf9f0d-03f5-49e3-9861-39afc6f9f3c7" providerId="ADAL" clId="{B78EA1EE-3518-4663-AD14-5F888065CC9B}" dt="2025-04-18T13:50:37.705" v="3724"/>
          <ac:spMkLst>
            <pc:docMk/>
            <pc:sldMk cId="1346372204" sldId="264"/>
            <ac:spMk id="7" creationId="{0F9DDB04-EC1B-4C78-898A-81A8FBDE2623}"/>
          </ac:spMkLst>
        </pc:spChg>
        <pc:spChg chg="add mod">
          <ac:chgData name="Joseph, Shaji" userId="ccbf9f0d-03f5-49e3-9861-39afc6f9f3c7" providerId="ADAL" clId="{B78EA1EE-3518-4663-AD14-5F888065CC9B}" dt="2025-04-18T13:50:37.705" v="3724"/>
          <ac:spMkLst>
            <pc:docMk/>
            <pc:sldMk cId="1346372204" sldId="264"/>
            <ac:spMk id="8" creationId="{D7186695-2A6D-4F4C-B957-35514EFCA0F9}"/>
          </ac:spMkLst>
        </pc:spChg>
        <pc:spChg chg="add mod">
          <ac:chgData name="Joseph, Shaji" userId="ccbf9f0d-03f5-49e3-9861-39afc6f9f3c7" providerId="ADAL" clId="{B78EA1EE-3518-4663-AD14-5F888065CC9B}" dt="2025-04-18T13:50:37.705" v="3724"/>
          <ac:spMkLst>
            <pc:docMk/>
            <pc:sldMk cId="1346372204" sldId="264"/>
            <ac:spMk id="25" creationId="{C9BA3F55-D9D3-42C2-847C-8C12B25E3D70}"/>
          </ac:spMkLst>
        </pc:spChg>
      </pc:sldChg>
      <pc:sldChg chg="delSp del mod">
        <pc:chgData name="Joseph, Shaji" userId="ccbf9f0d-03f5-49e3-9861-39afc6f9f3c7" providerId="ADAL" clId="{B78EA1EE-3518-4663-AD14-5F888065CC9B}" dt="2025-04-18T05:26:39.679" v="3426" actId="2696"/>
        <pc:sldMkLst>
          <pc:docMk/>
          <pc:sldMk cId="4151694508" sldId="268"/>
        </pc:sldMkLst>
      </pc:sldChg>
      <pc:sldChg chg="addSp delSp modSp mod ord modNotes">
        <pc:chgData name="Joseph, Shaji" userId="ccbf9f0d-03f5-49e3-9861-39afc6f9f3c7" providerId="ADAL" clId="{B78EA1EE-3518-4663-AD14-5F888065CC9B}" dt="2025-04-18T16:02:06.927" v="4349" actId="1076"/>
        <pc:sldMkLst>
          <pc:docMk/>
          <pc:sldMk cId="2436493926" sldId="276"/>
        </pc:sldMkLst>
        <pc:spChg chg="add mod">
          <ac:chgData name="Joseph, Shaji" userId="ccbf9f0d-03f5-49e3-9861-39afc6f9f3c7" providerId="ADAL" clId="{B78EA1EE-3518-4663-AD14-5F888065CC9B}" dt="2025-04-18T15:42:43.661" v="4323" actId="6549"/>
          <ac:spMkLst>
            <pc:docMk/>
            <pc:sldMk cId="2436493926" sldId="276"/>
            <ac:spMk id="6" creationId="{52223D02-9801-4ED7-B747-F2504E18BD40}"/>
          </ac:spMkLst>
        </pc:spChg>
      </pc:sldChg>
      <pc:sldChg chg="modSp mod modNotes">
        <pc:chgData name="Joseph, Shaji" userId="ccbf9f0d-03f5-49e3-9861-39afc6f9f3c7" providerId="ADAL" clId="{B78EA1EE-3518-4663-AD14-5F888065CC9B}" dt="2025-04-18T13:50:37.705" v="3724"/>
        <pc:sldMkLst>
          <pc:docMk/>
          <pc:sldMk cId="2243494996" sldId="277"/>
        </pc:sldMkLst>
        <pc:spChg chg="mod">
          <ac:chgData name="Joseph, Shaji" userId="ccbf9f0d-03f5-49e3-9861-39afc6f9f3c7" providerId="ADAL" clId="{B78EA1EE-3518-4663-AD14-5F888065CC9B}" dt="2025-04-18T13:50:37.705" v="3724"/>
          <ac:spMkLst>
            <pc:docMk/>
            <pc:sldMk cId="2243494996" sldId="277"/>
            <ac:spMk id="2" creationId="{6719F29B-F233-48AF-8261-F33A4E079E3E}"/>
          </ac:spMkLst>
        </pc:spChg>
        <pc:spChg chg="mod">
          <ac:chgData name="Joseph, Shaji" userId="ccbf9f0d-03f5-49e3-9861-39afc6f9f3c7" providerId="ADAL" clId="{B78EA1EE-3518-4663-AD14-5F888065CC9B}" dt="2025-04-18T13:50:37.705" v="3724"/>
          <ac:spMkLst>
            <pc:docMk/>
            <pc:sldMk cId="2243494996" sldId="277"/>
            <ac:spMk id="3" creationId="{35E3EA69-4E0E-41BD-8095-A124225A2647}"/>
          </ac:spMkLst>
        </pc:spChg>
      </pc:sldChg>
      <pc:sldChg chg="delSp modSp del mod modNotes">
        <pc:chgData name="Joseph, Shaji" userId="ccbf9f0d-03f5-49e3-9861-39afc6f9f3c7" providerId="ADAL" clId="{B78EA1EE-3518-4663-AD14-5F888065CC9B}" dt="2025-04-18T16:20:03.032" v="4518" actId="2696"/>
        <pc:sldMkLst>
          <pc:docMk/>
          <pc:sldMk cId="4252466045" sldId="279"/>
        </pc:sldMkLst>
      </pc:sldChg>
      <pc:sldChg chg="addSp delSp modSp mod setBg modClrScheme chgLayout modNotes">
        <pc:chgData name="Joseph, Shaji" userId="ccbf9f0d-03f5-49e3-9861-39afc6f9f3c7" providerId="ADAL" clId="{B78EA1EE-3518-4663-AD14-5F888065CC9B}" dt="2025-04-18T14:00:15.292" v="3727" actId="478"/>
        <pc:sldMkLst>
          <pc:docMk/>
          <pc:sldMk cId="1418789964" sldId="286"/>
        </pc:sldMkLst>
        <pc:spChg chg="add mod">
          <ac:chgData name="Joseph, Shaji" userId="ccbf9f0d-03f5-49e3-9861-39afc6f9f3c7" providerId="ADAL" clId="{B78EA1EE-3518-4663-AD14-5F888065CC9B}" dt="2025-04-18T13:50:37.705" v="3724"/>
          <ac:spMkLst>
            <pc:docMk/>
            <pc:sldMk cId="1418789964" sldId="286"/>
            <ac:spMk id="6" creationId="{F825DCF3-EEBB-410C-B2EB-C5F7770EF7B5}"/>
          </ac:spMkLst>
        </pc:spChg>
        <pc:spChg chg="add mod">
          <ac:chgData name="Joseph, Shaji" userId="ccbf9f0d-03f5-49e3-9861-39afc6f9f3c7" providerId="ADAL" clId="{B78EA1EE-3518-4663-AD14-5F888065CC9B}" dt="2025-04-18T13:50:37.705" v="3724"/>
          <ac:spMkLst>
            <pc:docMk/>
            <pc:sldMk cId="1418789964" sldId="286"/>
            <ac:spMk id="8" creationId="{01B94D6C-441C-494B-9646-B77329531FC2}"/>
          </ac:spMkLst>
        </pc:spChg>
        <pc:spChg chg="mod ord">
          <ac:chgData name="Joseph, Shaji" userId="ccbf9f0d-03f5-49e3-9861-39afc6f9f3c7" providerId="ADAL" clId="{B78EA1EE-3518-4663-AD14-5F888065CC9B}" dt="2025-04-18T13:59:56.682" v="3726" actId="700"/>
          <ac:spMkLst>
            <pc:docMk/>
            <pc:sldMk cId="1418789964" sldId="286"/>
            <ac:spMk id="14" creationId="{F3DE1AA4-0AE6-C6D5-E252-BBD5ED259E32}"/>
          </ac:spMkLst>
        </pc:spChg>
        <pc:spChg chg="add mod">
          <ac:chgData name="Joseph, Shaji" userId="ccbf9f0d-03f5-49e3-9861-39afc6f9f3c7" providerId="ADAL" clId="{B78EA1EE-3518-4663-AD14-5F888065CC9B}" dt="2025-04-18T13:50:37.705" v="3724"/>
          <ac:spMkLst>
            <pc:docMk/>
            <pc:sldMk cId="1418789964" sldId="286"/>
            <ac:spMk id="16" creationId="{B8466654-B3AC-4795-A380-6ECBF8FE6657}"/>
          </ac:spMkLst>
        </pc:spChg>
      </pc:sldChg>
      <pc:sldChg chg="addSp delSp modSp mod modNotes">
        <pc:chgData name="Joseph, Shaji" userId="ccbf9f0d-03f5-49e3-9861-39afc6f9f3c7" providerId="ADAL" clId="{B78EA1EE-3518-4663-AD14-5F888065CC9B}" dt="2025-04-18T13:50:37.705" v="3724"/>
        <pc:sldMkLst>
          <pc:docMk/>
          <pc:sldMk cId="1329539271" sldId="290"/>
        </pc:sldMkLst>
        <pc:spChg chg="add mod">
          <ac:chgData name="Joseph, Shaji" userId="ccbf9f0d-03f5-49e3-9861-39afc6f9f3c7" providerId="ADAL" clId="{B78EA1EE-3518-4663-AD14-5F888065CC9B}" dt="2025-04-18T13:50:37.705" v="3724"/>
          <ac:spMkLst>
            <pc:docMk/>
            <pc:sldMk cId="1329539271" sldId="290"/>
            <ac:spMk id="7" creationId="{EED6CDA2-62F1-4813-8375-A633165DD98A}"/>
          </ac:spMkLst>
        </pc:spChg>
        <pc:spChg chg="add mod">
          <ac:chgData name="Joseph, Shaji" userId="ccbf9f0d-03f5-49e3-9861-39afc6f9f3c7" providerId="ADAL" clId="{B78EA1EE-3518-4663-AD14-5F888065CC9B}" dt="2025-04-18T13:50:37.705" v="3724"/>
          <ac:spMkLst>
            <pc:docMk/>
            <pc:sldMk cId="1329539271" sldId="290"/>
            <ac:spMk id="8" creationId="{628CE82C-0861-4570-BA10-3F9384E7C2D4}"/>
          </ac:spMkLst>
        </pc:spChg>
        <pc:spChg chg="add mod">
          <ac:chgData name="Joseph, Shaji" userId="ccbf9f0d-03f5-49e3-9861-39afc6f9f3c7" providerId="ADAL" clId="{B78EA1EE-3518-4663-AD14-5F888065CC9B}" dt="2025-04-18T13:50:37.705" v="3724"/>
          <ac:spMkLst>
            <pc:docMk/>
            <pc:sldMk cId="1329539271" sldId="290"/>
            <ac:spMk id="25" creationId="{B2CCE6EA-3FA4-4207-8A63-BD7BED9FA935}"/>
          </ac:spMkLst>
        </pc:spChg>
        <pc:spChg chg="add mod">
          <ac:chgData name="Joseph, Shaji" userId="ccbf9f0d-03f5-49e3-9861-39afc6f9f3c7" providerId="ADAL" clId="{B78EA1EE-3518-4663-AD14-5F888065CC9B}" dt="2025-04-18T13:50:37.705" v="3724"/>
          <ac:spMkLst>
            <pc:docMk/>
            <pc:sldMk cId="1329539271" sldId="290"/>
            <ac:spMk id="30" creationId="{FFB6AA60-40C6-42C6-9306-43896DBCFD62}"/>
          </ac:spMkLst>
        </pc:spChg>
        <pc:spChg chg="mod">
          <ac:chgData name="Joseph, Shaji" userId="ccbf9f0d-03f5-49e3-9861-39afc6f9f3c7" providerId="ADAL" clId="{B78EA1EE-3518-4663-AD14-5F888065CC9B}" dt="2025-04-18T13:50:37.705" v="3724"/>
          <ac:spMkLst>
            <pc:docMk/>
            <pc:sldMk cId="1329539271" sldId="290"/>
            <ac:spMk id="44" creationId="{5F855448-57DF-E468-AF41-00CAAC2D7C74}"/>
          </ac:spMkLst>
        </pc:spChg>
        <pc:picChg chg="add mod ord">
          <ac:chgData name="Joseph, Shaji" userId="ccbf9f0d-03f5-49e3-9861-39afc6f9f3c7" providerId="ADAL" clId="{B78EA1EE-3518-4663-AD14-5F888065CC9B}" dt="2025-04-18T13:50:37.705" v="3724"/>
          <ac:picMkLst>
            <pc:docMk/>
            <pc:sldMk cId="1329539271" sldId="290"/>
            <ac:picMk id="11" creationId="{A76DDF6D-2AF6-4A4D-947D-15E0EF5FEBA0}"/>
          </ac:picMkLst>
        </pc:picChg>
        <pc:picChg chg="mod">
          <ac:chgData name="Joseph, Shaji" userId="ccbf9f0d-03f5-49e3-9861-39afc6f9f3c7" providerId="ADAL" clId="{B78EA1EE-3518-4663-AD14-5F888065CC9B}" dt="2025-04-18T13:50:37.705" v="3724"/>
          <ac:picMkLst>
            <pc:docMk/>
            <pc:sldMk cId="1329539271" sldId="290"/>
            <ac:picMk id="13" creationId="{1DFE730E-30E7-DA99-A3EE-ACB889D161E9}"/>
          </ac:picMkLst>
        </pc:picChg>
        <pc:cxnChg chg="mod">
          <ac:chgData name="Joseph, Shaji" userId="ccbf9f0d-03f5-49e3-9861-39afc6f9f3c7" providerId="ADAL" clId="{B78EA1EE-3518-4663-AD14-5F888065CC9B}" dt="2025-04-18T13:50:37.705" v="3724"/>
          <ac:cxnSpMkLst>
            <pc:docMk/>
            <pc:sldMk cId="1329539271" sldId="290"/>
            <ac:cxnSpMk id="43" creationId="{752FDA21-768F-9929-E6D6-D78CD4F8EA24}"/>
          </ac:cxnSpMkLst>
        </pc:cxnChg>
      </pc:sldChg>
      <pc:sldChg chg="addSp delSp modSp mod modNotes">
        <pc:chgData name="Joseph, Shaji" userId="ccbf9f0d-03f5-49e3-9861-39afc6f9f3c7" providerId="ADAL" clId="{B78EA1EE-3518-4663-AD14-5F888065CC9B}" dt="2025-04-18T13:53:49.474" v="3725" actId="1076"/>
        <pc:sldMkLst>
          <pc:docMk/>
          <pc:sldMk cId="3003251909" sldId="291"/>
        </pc:sldMkLst>
        <pc:spChg chg="add mod">
          <ac:chgData name="Joseph, Shaji" userId="ccbf9f0d-03f5-49e3-9861-39afc6f9f3c7" providerId="ADAL" clId="{B78EA1EE-3518-4663-AD14-5F888065CC9B}" dt="2025-04-18T13:50:37.705" v="3724"/>
          <ac:spMkLst>
            <pc:docMk/>
            <pc:sldMk cId="3003251909" sldId="291"/>
            <ac:spMk id="7" creationId="{3134A1F6-DD8B-40B8-85E5-85A3ACAB9F69}"/>
          </ac:spMkLst>
        </pc:spChg>
        <pc:spChg chg="add mod">
          <ac:chgData name="Joseph, Shaji" userId="ccbf9f0d-03f5-49e3-9861-39afc6f9f3c7" providerId="ADAL" clId="{B78EA1EE-3518-4663-AD14-5F888065CC9B}" dt="2025-04-18T13:50:37.705" v="3724"/>
          <ac:spMkLst>
            <pc:docMk/>
            <pc:sldMk cId="3003251909" sldId="291"/>
            <ac:spMk id="16" creationId="{11009537-328E-4F92-B547-EDCA73050742}"/>
          </ac:spMkLst>
        </pc:spChg>
      </pc:sldChg>
      <pc:sldChg chg="modSp del modNotes">
        <pc:chgData name="Joseph, Shaji" userId="ccbf9f0d-03f5-49e3-9861-39afc6f9f3c7" providerId="ADAL" clId="{B78EA1EE-3518-4663-AD14-5F888065CC9B}" dt="2025-04-18T15:15:55.812" v="4091" actId="2696"/>
        <pc:sldMkLst>
          <pc:docMk/>
          <pc:sldMk cId="2390678392" sldId="292"/>
        </pc:sldMkLst>
      </pc:sldChg>
      <pc:sldChg chg="addSp delSp modSp add mod ord">
        <pc:chgData name="Joseph, Shaji" userId="ccbf9f0d-03f5-49e3-9861-39afc6f9f3c7" providerId="ADAL" clId="{B78EA1EE-3518-4663-AD14-5F888065CC9B}" dt="2025-04-18T16:18:53.078" v="4517" actId="6549"/>
        <pc:sldMkLst>
          <pc:docMk/>
          <pc:sldMk cId="4005137810" sldId="292"/>
        </pc:sldMkLst>
        <pc:spChg chg="add mod">
          <ac:chgData name="Joseph, Shaji" userId="ccbf9f0d-03f5-49e3-9861-39afc6f9f3c7" providerId="ADAL" clId="{B78EA1EE-3518-4663-AD14-5F888065CC9B}" dt="2025-04-18T16:18:53.078" v="4517" actId="6549"/>
          <ac:spMkLst>
            <pc:docMk/>
            <pc:sldMk cId="4005137810" sldId="292"/>
            <ac:spMk id="11" creationId="{C154D3E9-2C42-4596-9E5C-F30E095E5DE8}"/>
          </ac:spMkLst>
        </pc:spChg>
      </pc:sldChg>
      <pc:sldChg chg="addSp delSp modSp add mod">
        <pc:chgData name="Joseph, Shaji" userId="ccbf9f0d-03f5-49e3-9861-39afc6f9f3c7" providerId="ADAL" clId="{B78EA1EE-3518-4663-AD14-5F888065CC9B}" dt="2025-04-18T16:37:50.964" v="4785" actId="6549"/>
        <pc:sldMkLst>
          <pc:docMk/>
          <pc:sldMk cId="1748607445" sldId="293"/>
        </pc:sldMkLst>
        <pc:spChg chg="mod">
          <ac:chgData name="Joseph, Shaji" userId="ccbf9f0d-03f5-49e3-9861-39afc6f9f3c7" providerId="ADAL" clId="{B78EA1EE-3518-4663-AD14-5F888065CC9B}" dt="2025-04-18T16:37:50.964" v="4785" actId="6549"/>
          <ac:spMkLst>
            <pc:docMk/>
            <pc:sldMk cId="1748607445" sldId="293"/>
            <ac:spMk id="8" creationId="{D7186695-2A6D-4F4C-B957-35514EFCA0F9}"/>
          </ac:spMkLst>
        </pc:spChg>
      </pc:sldChg>
      <pc:sldChg chg="addSp delSp modSp add mod">
        <pc:chgData name="Joseph, Shaji" userId="ccbf9f0d-03f5-49e3-9861-39afc6f9f3c7" providerId="ADAL" clId="{B78EA1EE-3518-4663-AD14-5F888065CC9B}" dt="2025-04-18T16:55:37.864" v="4968" actId="1076"/>
        <pc:sldMkLst>
          <pc:docMk/>
          <pc:sldMk cId="1793762512" sldId="294"/>
        </pc:sldMkLst>
        <pc:spChg chg="add mod">
          <ac:chgData name="Joseph, Shaji" userId="ccbf9f0d-03f5-49e3-9861-39afc6f9f3c7" providerId="ADAL" clId="{B78EA1EE-3518-4663-AD14-5F888065CC9B}" dt="2025-04-18T16:40:03.505" v="4799" actId="1076"/>
          <ac:spMkLst>
            <pc:docMk/>
            <pc:sldMk cId="1793762512" sldId="294"/>
            <ac:spMk id="5" creationId="{1932430D-36B7-434E-AF9C-53A089C34848}"/>
          </ac:spMkLst>
        </pc:spChg>
        <pc:spChg chg="add mod">
          <ac:chgData name="Joseph, Shaji" userId="ccbf9f0d-03f5-49e3-9861-39afc6f9f3c7" providerId="ADAL" clId="{B78EA1EE-3518-4663-AD14-5F888065CC9B}" dt="2025-04-18T16:50:16.534" v="4963" actId="20577"/>
          <ac:spMkLst>
            <pc:docMk/>
            <pc:sldMk cId="1793762512" sldId="294"/>
            <ac:spMk id="13" creationId="{6351FB85-0FDF-4B45-B648-D364B48DEB55}"/>
          </ac:spMkLst>
        </pc:spChg>
      </pc:sldChg>
      <pc:sldChg chg="addSp delSp modSp add mod">
        <pc:chgData name="Joseph, Shaji" userId="ccbf9f0d-03f5-49e3-9861-39afc6f9f3c7" providerId="ADAL" clId="{B78EA1EE-3518-4663-AD14-5F888065CC9B}" dt="2025-04-24T20:57:04.042" v="5098" actId="255"/>
        <pc:sldMkLst>
          <pc:docMk/>
          <pc:sldMk cId="2826668019" sldId="295"/>
        </pc:sldMkLst>
        <pc:spChg chg="add mod">
          <ac:chgData name="Joseph, Shaji" userId="ccbf9f0d-03f5-49e3-9861-39afc6f9f3c7" providerId="ADAL" clId="{B78EA1EE-3518-4663-AD14-5F888065CC9B}" dt="2025-04-24T20:53:18.088" v="5095" actId="122"/>
          <ac:spMkLst>
            <pc:docMk/>
            <pc:sldMk cId="2826668019" sldId="295"/>
            <ac:spMk id="7" creationId="{29C22511-F5F8-4CC2-8378-CA03FE135638}"/>
          </ac:spMkLst>
        </pc:spChg>
        <pc:spChg chg="add del mod">
          <ac:chgData name="Joseph, Shaji" userId="ccbf9f0d-03f5-49e3-9861-39afc6f9f3c7" providerId="ADAL" clId="{B78EA1EE-3518-4663-AD14-5F888065CC9B}" dt="2025-04-24T18:58:59.757" v="5045" actId="47"/>
          <ac:spMkLst>
            <pc:docMk/>
            <pc:sldMk cId="2826668019" sldId="295"/>
            <ac:spMk id="8" creationId="{FFE814B5-04C8-4E50-9FDB-9B0B0759F6BD}"/>
          </ac:spMkLst>
        </pc:spChg>
        <pc:spChg chg="mod">
          <ac:chgData name="Joseph, Shaji" userId="ccbf9f0d-03f5-49e3-9861-39afc6f9f3c7" providerId="ADAL" clId="{B78EA1EE-3518-4663-AD14-5F888065CC9B}" dt="2025-04-24T20:57:04.042" v="5098" actId="255"/>
          <ac:spMkLst>
            <pc:docMk/>
            <pc:sldMk cId="2826668019" sldId="295"/>
            <ac:spMk id="13" creationId="{6351FB85-0FDF-4B45-B648-D364B48DEB55}"/>
          </ac:spMkLst>
        </pc:spChg>
      </pc:sldChg>
      <pc:sldMasterChg chg="modSp modSldLayout">
        <pc:chgData name="Joseph, Shaji" userId="ccbf9f0d-03f5-49e3-9861-39afc6f9f3c7" providerId="ADAL" clId="{B78EA1EE-3518-4663-AD14-5F888065CC9B}" dt="2025-04-18T13:50:37.705" v="3724"/>
        <pc:sldMasterMkLst>
          <pc:docMk/>
          <pc:sldMasterMk cId="2464305198" sldId="2147483648"/>
        </pc:sldMasterMkLst>
        <pc:spChg chg="mod">
          <ac:chgData name="Joseph, Shaji" userId="ccbf9f0d-03f5-49e3-9861-39afc6f9f3c7" providerId="ADAL" clId="{B78EA1EE-3518-4663-AD14-5F888065CC9B}" dt="2025-04-18T13:50:37.705" v="3724"/>
          <ac:spMkLst>
            <pc:docMk/>
            <pc:sldMasterMk cId="2464305198" sldId="2147483648"/>
            <ac:spMk id="2" creationId="{DB4660D4-B0ED-42D9-BC6D-AF4F1F9CB6C0}"/>
          </ac:spMkLst>
        </pc:spChg>
        <pc:spChg chg="mod">
          <ac:chgData name="Joseph, Shaji" userId="ccbf9f0d-03f5-49e3-9861-39afc6f9f3c7" providerId="ADAL" clId="{B78EA1EE-3518-4663-AD14-5F888065CC9B}" dt="2025-04-18T13:50:37.705" v="3724"/>
          <ac:spMkLst>
            <pc:docMk/>
            <pc:sldMasterMk cId="2464305198" sldId="2147483648"/>
            <ac:spMk id="3" creationId="{74C607AE-E8B7-4C3B-A6DA-04289E2F0A45}"/>
          </ac:spMkLst>
        </pc:spChg>
        <pc:spChg chg="mod">
          <ac:chgData name="Joseph, Shaji" userId="ccbf9f0d-03f5-49e3-9861-39afc6f9f3c7" providerId="ADAL" clId="{B78EA1EE-3518-4663-AD14-5F888065CC9B}" dt="2025-04-18T13:50:37.705" v="3724"/>
          <ac:spMkLst>
            <pc:docMk/>
            <pc:sldMasterMk cId="2464305198" sldId="2147483648"/>
            <ac:spMk id="4" creationId="{001917CC-671D-47EA-B065-51E87EC27B53}"/>
          </ac:spMkLst>
        </pc:spChg>
        <pc:spChg chg="mod">
          <ac:chgData name="Joseph, Shaji" userId="ccbf9f0d-03f5-49e3-9861-39afc6f9f3c7" providerId="ADAL" clId="{B78EA1EE-3518-4663-AD14-5F888065CC9B}" dt="2025-04-18T13:50:37.705" v="3724"/>
          <ac:spMkLst>
            <pc:docMk/>
            <pc:sldMasterMk cId="2464305198" sldId="2147483648"/>
            <ac:spMk id="5" creationId="{3F2D0B54-5D87-4D1B-9C6E-5A7B87C833A0}"/>
          </ac:spMkLst>
        </pc:spChg>
        <pc:spChg chg="mod">
          <ac:chgData name="Joseph, Shaji" userId="ccbf9f0d-03f5-49e3-9861-39afc6f9f3c7" providerId="ADAL" clId="{B78EA1EE-3518-4663-AD14-5F888065CC9B}" dt="2025-04-18T13:50:37.705" v="3724"/>
          <ac:spMkLst>
            <pc:docMk/>
            <pc:sldMasterMk cId="2464305198" sldId="2147483648"/>
            <ac:spMk id="6" creationId="{C5CADFFD-0FF7-4DDC-8879-918576F63EA6}"/>
          </ac:spMkLst>
        </pc:spChg>
        <pc:sldLayoutChg chg="modSp">
          <pc:chgData name="Joseph, Shaji" userId="ccbf9f0d-03f5-49e3-9861-39afc6f9f3c7" providerId="ADAL" clId="{B78EA1EE-3518-4663-AD14-5F888065CC9B}" dt="2025-04-18T13:50:37.705" v="3724"/>
          <pc:sldLayoutMkLst>
            <pc:docMk/>
            <pc:sldMasterMk cId="2464305198" sldId="2147483648"/>
            <pc:sldLayoutMk cId="3839583478" sldId="2147483649"/>
          </pc:sldLayoutMkLst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2" creationId="{6C25C416-A3A2-4CF9-9532-2C0BFB51CFDF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3" creationId="{43D32955-BB06-40DE-A14A-2170FD41AD5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10" creationId="{A1F97041-3EE3-4F17-990B-3AC264934EF0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12" creationId="{51DA30E2-82DB-4AA1-B134-9482F5CD7689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15" creationId="{5502070B-3F7D-436A-849C-FB64175E8B45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17" creationId="{675AAC8A-F8AB-44A3-9748-96464E9E0B6B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23" creationId="{C8FD950B-0E2B-4905-8DE9-195E24B2ABE7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78" creationId="{871E1954-F3FD-427D-8FFA-F28839673545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80" creationId="{B655BD1D-8AE2-43E7-B1D4-17923D0E0171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82" creationId="{9F92C461-5E10-49F3-B4F0-F320512C0756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85" creationId="{A6D57951-375C-41E9-BF45-DFC40F8E0A1A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88" creationId="{E4A4216D-DF9B-4DD9-989C-1F4040F3F4F7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92" creationId="{3DCCC81D-9EE7-47A8-8A4C-74B5E047A336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95" creationId="{9985F9FD-CFFB-417E-A560-28BD7BC7EE86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98" creationId="{9A923F7B-7D75-4E04-AE62-D5B99F645756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102" creationId="{F0239D2C-73EF-42E3-B73F-E69B7C27F65B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105" creationId="{59BA1C3D-ADED-4596-8A9D-3DEC7E848945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108" creationId="{015F2BFA-6803-42A0-A870-794B120EF574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110" creationId="{E09A173D-9FE5-446C-B59E-5D7C0A00BF6C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113" creationId="{974C3792-995F-4717-8C8B-089BBA7DE9C7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168" creationId="{D0B57759-E007-4FD0-9C6B-356DC53050C4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175" creationId="{273C520A-0126-47DA-A75B-1A38883907A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291" creationId="{AB12487D-8BC9-4BEB-B6A7-B9DD702B2BD3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839583478" sldId="2147483649"/>
              <ac:spMk id="344" creationId="{0685D98A-CA5A-4C48-9AEB-4C1A201237A1}"/>
            </ac:spMkLst>
          </pc:s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3839583478" sldId="2147483649"/>
              <ac:grpSpMk id="4" creationId="{211C2927-0A13-DC57-A83B-B8DB787A48CF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3839583478" sldId="2147483649"/>
              <ac:grpSpMk id="83" creationId="{31CF95CD-48BB-4659-870A-21584266D83F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3839583478" sldId="2147483649"/>
              <ac:grpSpMk id="86" creationId="{6B3BCF7C-4204-4B1A-8371-96E859FC8425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3839583478" sldId="2147483649"/>
              <ac:grpSpMk id="89" creationId="{F80BBFBA-D0FB-4E20-8981-F569A2A0B678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3839583478" sldId="2147483649"/>
              <ac:grpSpMk id="90" creationId="{4BDDEAF6-0726-4BF4-96D7-EBA489ABF3E5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3839583478" sldId="2147483649"/>
              <ac:grpSpMk id="96" creationId="{9411687D-2631-487B-AEAB-39750C9E52BF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3839583478" sldId="2147483649"/>
              <ac:grpSpMk id="99" creationId="{DACFFF66-0600-406E-AF42-9FD8E8EDB397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3839583478" sldId="2147483649"/>
              <ac:grpSpMk id="115" creationId="{81973B3A-7185-45FB-A2E6-A7BDE6414DF3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3839583478" sldId="2147483649"/>
              <ac:grpSpMk id="116" creationId="{AC3F6810-4D95-4C6E-A30A-459BAD7510FE}"/>
            </ac:grpSpMkLst>
          </pc:grp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3839583478" sldId="2147483649"/>
              <ac:picMk id="297" creationId="{AEE6DE36-A3C9-4D40-B471-F49B6A875D39}"/>
            </ac:picMkLst>
          </pc:pic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3839583478" sldId="2147483649"/>
              <ac:picMk id="299" creationId="{99FF86FA-8891-4235-B88B-CFCA3B57E53A}"/>
            </ac:picMkLst>
          </pc:picChg>
          <pc:cxnChg chg="mod">
            <ac:chgData name="Joseph, Shaji" userId="ccbf9f0d-03f5-49e3-9861-39afc6f9f3c7" providerId="ADAL" clId="{B78EA1EE-3518-4663-AD14-5F888065CC9B}" dt="2025-04-18T13:50:37.705" v="3724"/>
            <ac:cxnSpMkLst>
              <pc:docMk/>
              <pc:sldMasterMk cId="2464305198" sldId="2147483648"/>
              <pc:sldLayoutMk cId="3839583478" sldId="2147483649"/>
              <ac:cxnSpMk id="170" creationId="{7ADD6DC9-9036-47C7-AAE5-8AF23CE0C81D}"/>
            </ac:cxnSpMkLst>
          </pc:cxnChg>
        </pc:sldLayoutChg>
        <pc:sldLayoutChg chg="modSp">
          <pc:chgData name="Joseph, Shaji" userId="ccbf9f0d-03f5-49e3-9861-39afc6f9f3c7" providerId="ADAL" clId="{B78EA1EE-3518-4663-AD14-5F888065CC9B}" dt="2025-04-18T13:50:37.705" v="3724"/>
          <pc:sldLayoutMkLst>
            <pc:docMk/>
            <pc:sldMasterMk cId="2464305198" sldId="2147483648"/>
            <pc:sldLayoutMk cId="193739902" sldId="2147483666"/>
          </pc:sldLayoutMkLst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2" creationId="{A4AE12D1-08AF-45E9-A34A-BDE9E860BAA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4" creationId="{A8925BB7-B630-981C-964B-37A5DCBEA2E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5" creationId="{4B4D24B0-E841-7B76-D133-06ABBAB6B6FF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6" creationId="{C7D011F5-A799-BEAA-9160-5743D58B456A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7" creationId="{F183B974-C7F1-5026-EC6E-647371B64BBB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18" creationId="{02B04AFC-F339-4DFB-AA44-D68317065E0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24" creationId="{808ADBC6-C9BE-4302-A86A-4AC842874C24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31" creationId="{A522571C-09D3-4F39-B963-76F80D9973F1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36" creationId="{20268D7D-D5FB-492C-8D00-3E866534BD4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42" creationId="{0AEE1DDC-07C3-4204-A3B1-BB7C77C0622B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44" creationId="{6A9CA073-4F0B-4787-B46D-7886261E945E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45" creationId="{9AF901A3-1EC5-458F-A653-74CCEAE9A13D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46" creationId="{4D5E35A9-4BB5-48F3-AE34-E1BDD3343EB1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47" creationId="{A9A549D5-A823-49C4-8C36-D074E6E039B9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48" creationId="{6A767C47-7246-4B50-8E78-82766365754A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50" creationId="{A5616AB2-7A83-42C0-883C-FFA27D5468CE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52" creationId="{10167348-D9AA-4440-8569-849A6B0F2C2D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54" creationId="{BC8B72EE-335A-4030-B500-7E6FB4D24F18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56" creationId="{E362A8AA-1110-4C1C-9922-60F7D43E82B0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58" creationId="{A1FA4EA0-701D-49A3-8962-1BD0CE6E9C0E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59" creationId="{EC81C305-3A69-4634-8A07-56F8272122AF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60" creationId="{A14AAEDA-8F87-420D-A6BD-FF115C08EB7A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64" creationId="{0407AED1-9974-465A-BC9C-530E270105DE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71" creationId="{E20239FE-47D0-4B4F-8440-F859F368C141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74" creationId="{72557B54-30A3-4192-9D51-EE28AF522DE9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93739902" sldId="2147483666"/>
              <ac:spMk id="75" creationId="{15DA288D-BE35-46E8-AA86-9F28D8504DAB}"/>
            </ac:spMkLst>
          </pc:s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193739902" sldId="2147483666"/>
              <ac:grpSpMk id="3" creationId="{464914EB-20DD-97B4-8FF9-94D739D21CA4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193739902" sldId="2147483666"/>
              <ac:grpSpMk id="40" creationId="{18216784-417D-44A8-8CF1-C0CAF410EB9B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193739902" sldId="2147483666"/>
              <ac:grpSpMk id="41" creationId="{FFF90BA2-E949-4FDF-A88E-B68F607E3205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193739902" sldId="2147483666"/>
              <ac:grpSpMk id="43" creationId="{41F18930-2C24-4BA6-A1EB-BF1644EE8558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193739902" sldId="2147483666"/>
              <ac:grpSpMk id="49" creationId="{D5953E65-C24C-4C83-86BB-E4A6D2532FDF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193739902" sldId="2147483666"/>
              <ac:grpSpMk id="51" creationId="{0B9DA7A8-A66E-4E0E-92DF-B3FF112EBB70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193739902" sldId="2147483666"/>
              <ac:grpSpMk id="53" creationId="{94E74739-1964-4A3C-B2E5-28FEF5EF8E49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193739902" sldId="2147483666"/>
              <ac:grpSpMk id="55" creationId="{E31C22DC-76BD-4E83-8A1A-B7AE70B2E8FE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193739902" sldId="2147483666"/>
              <ac:grpSpMk id="57" creationId="{F63C700C-5749-4BA1-8128-78559312E825}"/>
            </ac:grpSpMkLst>
          </pc:grp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193739902" sldId="2147483666"/>
              <ac:picMk id="14" creationId="{54BCEF24-C76B-44E5-A457-E55658E8EB8B}"/>
            </ac:picMkLst>
          </pc:pic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193739902" sldId="2147483666"/>
              <ac:picMk id="20" creationId="{E88B2398-8473-499F-836C-F3AF518F5BB2}"/>
            </ac:picMkLst>
          </pc:pic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193739902" sldId="2147483666"/>
              <ac:picMk id="26" creationId="{E1BC9BFE-80C0-4DA9-92DB-070C41E412BC}"/>
            </ac:picMkLst>
          </pc:picChg>
          <pc:cxnChg chg="mod">
            <ac:chgData name="Joseph, Shaji" userId="ccbf9f0d-03f5-49e3-9861-39afc6f9f3c7" providerId="ADAL" clId="{B78EA1EE-3518-4663-AD14-5F888065CC9B}" dt="2025-04-18T13:50:37.705" v="3724"/>
            <ac:cxnSpMkLst>
              <pc:docMk/>
              <pc:sldMasterMk cId="2464305198" sldId="2147483648"/>
              <pc:sldLayoutMk cId="193739902" sldId="2147483666"/>
              <ac:cxnSpMk id="66" creationId="{2208FD0E-034D-4DF3-85D7-F0EBE2775B58}"/>
            </ac:cxnSpMkLst>
          </pc:cxnChg>
        </pc:sldLayoutChg>
        <pc:sldLayoutChg chg="modSp">
          <pc:chgData name="Joseph, Shaji" userId="ccbf9f0d-03f5-49e3-9861-39afc6f9f3c7" providerId="ADAL" clId="{B78EA1EE-3518-4663-AD14-5F888065CC9B}" dt="2025-04-18T13:50:37.705" v="3724"/>
          <pc:sldLayoutMkLst>
            <pc:docMk/>
            <pc:sldMasterMk cId="2464305198" sldId="2147483648"/>
            <pc:sldLayoutMk cId="3523748004" sldId="2147483676"/>
          </pc:sldLayoutMkLst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523748004" sldId="2147483676"/>
              <ac:spMk id="2" creationId="{A4AE12D1-08AF-45E9-A34A-BDE9E860BAA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523748004" sldId="2147483676"/>
              <ac:spMk id="3" creationId="{D3A465A0-88AA-B50B-92D8-3A54928329FB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523748004" sldId="2147483676"/>
              <ac:spMk id="4" creationId="{6195F626-7C08-9907-6A85-922BE6AA0EF5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523748004" sldId="2147483676"/>
              <ac:spMk id="5" creationId="{E06194BC-6453-CA18-2623-B07F3A5D4E9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523748004" sldId="2147483676"/>
              <ac:spMk id="6" creationId="{7BBAD34A-4F3F-C89B-BBBC-E7740F414D13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523748004" sldId="2147483676"/>
              <ac:spMk id="7" creationId="{AB92D86A-5036-415A-B056-A55CB2E0C2C9}"/>
            </ac:spMkLst>
          </pc:spChg>
        </pc:sldLayoutChg>
        <pc:sldLayoutChg chg="modSp">
          <pc:chgData name="Joseph, Shaji" userId="ccbf9f0d-03f5-49e3-9861-39afc6f9f3c7" providerId="ADAL" clId="{B78EA1EE-3518-4663-AD14-5F888065CC9B}" dt="2025-04-18T13:50:37.705" v="3724"/>
          <pc:sldLayoutMkLst>
            <pc:docMk/>
            <pc:sldMasterMk cId="2464305198" sldId="2147483648"/>
            <pc:sldLayoutMk cId="202555004" sldId="2147483677"/>
          </pc:sldLayoutMkLst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02555004" sldId="2147483677"/>
              <ac:spMk id="2" creationId="{A4AE12D1-08AF-45E9-A34A-BDE9E860BAA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02555004" sldId="2147483677"/>
              <ac:spMk id="5" creationId="{ADE2E4A5-BFB0-8F89-C606-A1581EB9FC6E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02555004" sldId="2147483677"/>
              <ac:spMk id="10" creationId="{E419657A-6BE9-88F7-BE4C-6BF3C13F7E91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02555004" sldId="2147483677"/>
              <ac:spMk id="11" creationId="{BBB2BB8E-26BE-8FBF-1C62-4F42858193C1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02555004" sldId="2147483677"/>
              <ac:spMk id="12" creationId="{A864BEFA-BF82-8BAF-1977-518DCAB0F3EC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02555004" sldId="2147483677"/>
              <ac:spMk id="14" creationId="{659957EF-0F68-275E-1FFC-87388D71746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02555004" sldId="2147483677"/>
              <ac:spMk id="15" creationId="{ECECEEA3-55C1-1632-4F14-7E57A802667B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02555004" sldId="2147483677"/>
              <ac:spMk id="26" creationId="{E489F066-AA0F-D3C7-739B-15808100E736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02555004" sldId="2147483677"/>
              <ac:spMk id="27" creationId="{01CF25F4-1889-5FE4-9BE0-413C509639DC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02555004" sldId="2147483677"/>
              <ac:spMk id="34" creationId="{9CC28908-2548-441C-BE9D-8728E1FC84C0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02555004" sldId="2147483677"/>
              <ac:spMk id="69" creationId="{E2B0C6B8-E2CB-460E-BBC8-AC4339C89DB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02555004" sldId="2147483677"/>
              <ac:spMk id="70" creationId="{433844D3-0FDA-4C97-9B21-5021A38E4FC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02555004" sldId="2147483677"/>
              <ac:spMk id="71" creationId="{EC059538-F80F-46C9-80EB-AC9B56DD05C3}"/>
            </ac:spMkLst>
          </pc:s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202555004" sldId="2147483677"/>
              <ac:grpSpMk id="9" creationId="{378F81CD-65D4-6CA1-E2C2-34DF58B566B2}"/>
            </ac:grpSpMkLst>
          </pc:grp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202555004" sldId="2147483677"/>
              <ac:picMk id="13" creationId="{14C6E7FC-E03B-5EE2-7126-8CC1FBCB9DC3}"/>
            </ac:picMkLst>
          </pc:pic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202555004" sldId="2147483677"/>
              <ac:picMk id="16" creationId="{A6290E86-B21F-0C88-099F-07B046CA1D4B}"/>
            </ac:picMkLst>
          </pc:pic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202555004" sldId="2147483677"/>
              <ac:picMk id="35" creationId="{731DC170-FB16-45F8-B62C-DCAB2B9AC310}"/>
            </ac:picMkLst>
          </pc:picChg>
        </pc:sldLayoutChg>
        <pc:sldLayoutChg chg="modSp">
          <pc:chgData name="Joseph, Shaji" userId="ccbf9f0d-03f5-49e3-9861-39afc6f9f3c7" providerId="ADAL" clId="{B78EA1EE-3518-4663-AD14-5F888065CC9B}" dt="2025-04-18T13:50:37.705" v="3724"/>
          <pc:sldLayoutMkLst>
            <pc:docMk/>
            <pc:sldMasterMk cId="2464305198" sldId="2147483648"/>
            <pc:sldLayoutMk cId="2780696027" sldId="2147483678"/>
          </pc:sldLayoutMkLst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2" creationId="{A4AE12D1-08AF-45E9-A34A-BDE9E860BAA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4" creationId="{3BB414F1-8F08-3A3B-45E3-9F44595164A1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7" creationId="{E557D1F3-8C55-47FE-B39A-86D30F8FFEA1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9" creationId="{9DB232A4-4F4E-48E9-9E61-BE51F716635C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11" creationId="{4FADCD25-4CC2-4A9A-B033-132F3DA6D2F5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32" creationId="{F4EB6F2E-2621-4EB5-A04D-906FD08CED87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33" creationId="{D2F68DA8-1D58-42B0-A2C9-046E92884BC1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34" creationId="{9CC28908-2548-441C-BE9D-8728E1FC84C0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37" creationId="{CDB6750E-735F-4906-8BCA-E0BD4F029617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42" creationId="{1609761D-150A-4DE0-9604-CC3953C108D0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44" creationId="{C9753262-9BA1-4716-B4B5-AAFE232A72A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45" creationId="{5B2AD932-98DF-4DA1-B19E-E38A4DD270F0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46" creationId="{DE13C879-BB42-4F2C-9413-A1322DE58809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47" creationId="{28B4D2F2-9DD5-4B23-A2F2-7DBEE9E61F6C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48" creationId="{C1A2F663-A8A7-4337-9C39-489B4C457111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50" creationId="{55AC54D8-2C27-49A7-B1CE-C865E629499E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52" creationId="{BDC4E05B-A602-483A-B19B-B907358D4629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54" creationId="{AAF58CB3-363E-4156-8148-52E0B9CB634A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56" creationId="{2EA36045-2F1D-402B-A951-B9957D5C145A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58" creationId="{1A76BEA0-888E-41CD-9B30-B128A39F781E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59" creationId="{1D9D5420-70BE-477D-A17F-A86F19AD3FAC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60" creationId="{0BBACECF-9AE7-40B5-90D0-AE2CF1FBE0BD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61" creationId="{D1189D1C-85ED-4EF1-A384-7C4590ED50FD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62" creationId="{445306C5-E470-4A93-9C9F-5D066F760D16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64" creationId="{1C668341-39BE-4448-B29D-2594AE6D75C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67" creationId="{56895315-7883-40AA-AB6E-E7F8B77E5BAC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68" creationId="{0000A4E2-8200-4049-B783-2C99FBDBAEBD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2780696027" sldId="2147483678"/>
              <ac:spMk id="69" creationId="{179E1CD1-EB8F-4E56-ADD5-06293A7A2EE8}"/>
            </ac:spMkLst>
          </pc:s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2780696027" sldId="2147483678"/>
              <ac:grpSpMk id="3" creationId="{C8EF03D4-C3B7-918C-FF43-0A9C106ACA0F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2780696027" sldId="2147483678"/>
              <ac:grpSpMk id="40" creationId="{3A847BA4-24DF-47BE-BE28-02415C2A2D3C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2780696027" sldId="2147483678"/>
              <ac:grpSpMk id="41" creationId="{882CC485-8A14-4767-80E8-8FB0A9991D20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2780696027" sldId="2147483678"/>
              <ac:grpSpMk id="43" creationId="{E119FAB2-4AF3-4EC9-98C6-E69760D02810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2780696027" sldId="2147483678"/>
              <ac:grpSpMk id="49" creationId="{E2A21525-E952-4F39-A9B2-2CA7C5B14B85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2780696027" sldId="2147483678"/>
              <ac:grpSpMk id="51" creationId="{53BFFD34-0142-4185-8790-1D792CB2F5DD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2780696027" sldId="2147483678"/>
              <ac:grpSpMk id="53" creationId="{00D3FC75-8C07-4B5B-A025-3CCC5DC458DA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2780696027" sldId="2147483678"/>
              <ac:grpSpMk id="55" creationId="{393D2F91-0E6A-4541-843C-1FC0CC2A024A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2780696027" sldId="2147483678"/>
              <ac:grpSpMk id="57" creationId="{7C9F80E2-6A88-44DC-B048-7178CAA61DAF}"/>
            </ac:grpSpMkLst>
          </pc:grp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2780696027" sldId="2147483678"/>
              <ac:picMk id="8" creationId="{4CB66576-218C-4236-B125-DD7B03A78484}"/>
            </ac:picMkLst>
          </pc:pic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2780696027" sldId="2147483678"/>
              <ac:picMk id="35" creationId="{731DC170-FB16-45F8-B62C-DCAB2B9AC310}"/>
            </ac:picMkLst>
          </pc:pic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2780696027" sldId="2147483678"/>
              <ac:picMk id="36" creationId="{6529D2A7-ABB3-4E2D-88CA-F813997011F5}"/>
            </ac:picMkLst>
          </pc:pic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2780696027" sldId="2147483678"/>
              <ac:picMk id="38" creationId="{051ECE99-ACA6-46AF-98D5-81FBD3F834AC}"/>
            </ac:picMkLst>
          </pc:picChg>
          <pc:cxnChg chg="mod">
            <ac:chgData name="Joseph, Shaji" userId="ccbf9f0d-03f5-49e3-9861-39afc6f9f3c7" providerId="ADAL" clId="{B78EA1EE-3518-4663-AD14-5F888065CC9B}" dt="2025-04-18T13:50:37.705" v="3724"/>
            <ac:cxnSpMkLst>
              <pc:docMk/>
              <pc:sldMasterMk cId="2464305198" sldId="2147483648"/>
              <pc:sldLayoutMk cId="2780696027" sldId="2147483678"/>
              <ac:cxnSpMk id="63" creationId="{B31C374B-40F2-4B1E-A9D8-6E5C932FF170}"/>
            </ac:cxnSpMkLst>
          </pc:cxnChg>
        </pc:sldLayoutChg>
        <pc:sldLayoutChg chg="modSp">
          <pc:chgData name="Joseph, Shaji" userId="ccbf9f0d-03f5-49e3-9861-39afc6f9f3c7" providerId="ADAL" clId="{B78EA1EE-3518-4663-AD14-5F888065CC9B}" dt="2025-04-18T13:50:37.705" v="3724"/>
          <pc:sldLayoutMkLst>
            <pc:docMk/>
            <pc:sldMasterMk cId="2464305198" sldId="2147483648"/>
            <pc:sldLayoutMk cId="64770521" sldId="2147483681"/>
          </pc:sldLayoutMkLst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2" creationId="{6C25C416-A3A2-4CF9-9532-2C0BFB51CFDF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3" creationId="{EB00591F-8CE8-B626-C81A-6C960B2BAECA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8" creationId="{FE05B395-CB62-452B-A84F-936AD8EDDA9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13" creationId="{328AC969-4FA2-44AD-A273-2A0B7839749F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34" creationId="{D629CA98-D89C-4A69-9A55-8D6C17DCDDF0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39" creationId="{EA65556A-38A5-4BA5-9A40-33F02F960B1E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65" creationId="{37900790-71B8-45C8-9B6D-07E23CEA763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67" creationId="{75F20D6C-6085-4D3F-9186-6895908C97B9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71" creationId="{BC56BE23-DE49-4D55-A6A0-DFE2A870120D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75" creationId="{BCF3BD55-FF25-4CA9-8016-81AEB8AA43E8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164" creationId="{42E049E2-81A6-45F8-BA9F-DEA21400B1AD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166" creationId="{DD44EC19-A244-4489-9CB8-0361CFBFD02F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167" creationId="{C5C029E7-6D6D-4D14-8D8E-E407011AF097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169" creationId="{4A74D8A7-ACD3-40A3-918D-46DF99BF9F3E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171" creationId="{9C994ED9-5124-452B-986B-4782056BCFB3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172" creationId="{8ADCBFB4-9F0A-40FB-A585-2728254E0A7C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174" creationId="{20D2F087-D77F-4913-922E-014FB9DEE63E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177" creationId="{466DB0E2-4B80-4A09-8BCA-9432E1E1DAE3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179" creationId="{29B173F9-A6EA-4B31-B4C6-3C8DE08F2F11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181" creationId="{02618DCD-5B83-4412-9D1A-968C246DCAC1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183" creationId="{53A72A9A-79AE-4A89-8938-7A85E2248DE6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184" creationId="{90B634B0-4792-4A28-B92A-ACA35F177675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185" creationId="{1B466310-2C61-42F1-81EB-2B5BF01B2267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192" creationId="{2837477B-3D20-4982-86AF-91100FE408D3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193" creationId="{B6E38A1E-AF37-4A09-9B69-65397A07936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4770521" sldId="2147483681"/>
              <ac:spMk id="194" creationId="{FB77B535-C760-4E32-8A7E-BF9AD08BBC39}"/>
            </ac:spMkLst>
          </pc:s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64770521" sldId="2147483681"/>
              <ac:grpSpMk id="4" creationId="{9F09F422-89F7-BDA7-7801-F364BA5D95A5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64770521" sldId="2147483681"/>
              <ac:grpSpMk id="162" creationId="{34457344-691C-417A-9C29-5AD8ABC43E5A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64770521" sldId="2147483681"/>
              <ac:grpSpMk id="163" creationId="{68DDC918-5A9B-4D14-98A4-9002D8520FD4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64770521" sldId="2147483681"/>
              <ac:grpSpMk id="165" creationId="{2366D07F-988F-459E-BBD3-15126F92902E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64770521" sldId="2147483681"/>
              <ac:grpSpMk id="173" creationId="{6CCACE8C-699F-4B10-BA84-94167BA05CC5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64770521" sldId="2147483681"/>
              <ac:grpSpMk id="176" creationId="{59F49E32-0B71-4676-8012-BA971DA2100F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64770521" sldId="2147483681"/>
              <ac:grpSpMk id="178" creationId="{DF41FA5A-1504-4DC4-B514-00C377423E7C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64770521" sldId="2147483681"/>
              <ac:grpSpMk id="180" creationId="{68B4610A-A91F-459F-A9C5-9FC624665516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64770521" sldId="2147483681"/>
              <ac:grpSpMk id="182" creationId="{D794F6E3-A9E3-42A9-93AA-7B9E20AD922D}"/>
            </ac:grpSpMkLst>
          </pc:grp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64770521" sldId="2147483681"/>
              <ac:picMk id="11" creationId="{91CB31D0-C621-4EF7-AE25-5C3BCD5882C9}"/>
            </ac:picMkLst>
          </pc:pic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64770521" sldId="2147483681"/>
              <ac:picMk id="28" creationId="{12C5F573-21FC-4A6F-B46F-5583E20C994E}"/>
            </ac:picMkLst>
          </pc:pic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64770521" sldId="2147483681"/>
              <ac:picMk id="35" creationId="{AC3CDBDC-6EB4-4B7D-A9F6-4CFA748349B5}"/>
            </ac:picMkLst>
          </pc:pic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64770521" sldId="2147483681"/>
              <ac:picMk id="69" creationId="{B2CC2F02-F98F-4E69-AA01-CCF96A602E12}"/>
            </ac:picMkLst>
          </pc:pic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64770521" sldId="2147483681"/>
              <ac:picMk id="73" creationId="{2622C30D-68C5-43FD-997F-CFD4DD72E164}"/>
            </ac:picMkLst>
          </pc:picChg>
          <pc:cxnChg chg="mod">
            <ac:chgData name="Joseph, Shaji" userId="ccbf9f0d-03f5-49e3-9861-39afc6f9f3c7" providerId="ADAL" clId="{B78EA1EE-3518-4663-AD14-5F888065CC9B}" dt="2025-04-18T13:50:37.705" v="3724"/>
            <ac:cxnSpMkLst>
              <pc:docMk/>
              <pc:sldMasterMk cId="2464305198" sldId="2147483648"/>
              <pc:sldLayoutMk cId="64770521" sldId="2147483681"/>
              <ac:cxnSpMk id="77" creationId="{DE09EA6C-7AC2-47BE-95B8-4D3412867BA5}"/>
            </ac:cxnSpMkLst>
          </pc:cxnChg>
        </pc:sldLayoutChg>
        <pc:sldLayoutChg chg="modSp">
          <pc:chgData name="Joseph, Shaji" userId="ccbf9f0d-03f5-49e3-9861-39afc6f9f3c7" providerId="ADAL" clId="{B78EA1EE-3518-4663-AD14-5F888065CC9B}" dt="2025-04-18T13:50:37.705" v="3724"/>
          <pc:sldLayoutMkLst>
            <pc:docMk/>
            <pc:sldMasterMk cId="2464305198" sldId="2147483648"/>
            <pc:sldLayoutMk cId="1807368846" sldId="2147483685"/>
          </pc:sldLayoutMkLst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807368846" sldId="2147483685"/>
              <ac:spMk id="2" creationId="{46ACA106-0FC3-4FE9-9338-4AC3D15608E5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807368846" sldId="2147483685"/>
              <ac:spMk id="3" creationId="{8A650232-76AA-C9E3-F846-8DB1B44E5AF3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807368846" sldId="2147483685"/>
              <ac:spMk id="14" creationId="{37A04978-5D2C-BBF1-9C05-C52717619019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807368846" sldId="2147483685"/>
              <ac:spMk id="33" creationId="{814776F7-F8A5-4235-8C8D-17F0E4F45B03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807368846" sldId="2147483685"/>
              <ac:spMk id="34" creationId="{9F301899-34C1-47B4-B5CD-F77BA341C0F9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807368846" sldId="2147483685"/>
              <ac:spMk id="40" creationId="{A66E9363-03B7-439D-8B5E-0665E48F046E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807368846" sldId="2147483685"/>
              <ac:spMk id="42" creationId="{0432F5F5-1688-44BD-B071-A62C04824FB8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807368846" sldId="2147483685"/>
              <ac:spMk id="44" creationId="{689FF8F5-F7B8-46B0-BB03-FE972A6832E7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807368846" sldId="2147483685"/>
              <ac:spMk id="63" creationId="{41C57AEB-9E33-4F77-9F58-DB0D1B978707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807368846" sldId="2147483685"/>
              <ac:spMk id="64" creationId="{182F895D-C48A-41AA-9DE6-43A17B7E019A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807368846" sldId="2147483685"/>
              <ac:spMk id="65" creationId="{4C15BF58-30D9-4A0E-8506-1CD777B0FC5B}"/>
            </ac:spMkLst>
          </pc:s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1807368846" sldId="2147483685"/>
              <ac:grpSpMk id="10" creationId="{D9F1898E-3E74-4E43-A202-1A6640227466}"/>
            </ac:grpSpMkLst>
          </pc:grp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1807368846" sldId="2147483685"/>
              <ac:picMk id="48" creationId="{31EB8EE7-3843-4CA8-879D-5D985DAA0D1C}"/>
            </ac:picMkLst>
          </pc:pic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1807368846" sldId="2147483685"/>
              <ac:picMk id="50" creationId="{5FF0EEFD-0038-4A2F-AD3B-01A98EFF5CF9}"/>
            </ac:picMkLst>
          </pc:picChg>
        </pc:sldLayoutChg>
        <pc:sldLayoutChg chg="modSp">
          <pc:chgData name="Joseph, Shaji" userId="ccbf9f0d-03f5-49e3-9861-39afc6f9f3c7" providerId="ADAL" clId="{B78EA1EE-3518-4663-AD14-5F888065CC9B}" dt="2025-04-18T13:50:37.705" v="3724"/>
          <pc:sldLayoutMkLst>
            <pc:docMk/>
            <pc:sldMasterMk cId="2464305198" sldId="2147483648"/>
            <pc:sldLayoutMk cId="3921514593" sldId="2147483691"/>
          </pc:sldLayoutMkLst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4" creationId="{C8142DAF-BE54-C239-5685-89D55E027E4E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6" creationId="{56944BE1-9937-7EA2-AA56-336B8D5CAADA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8" creationId="{F5ED01E4-35BF-4165-86B2-E3BDFD91DEE3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10" creationId="{5A2EBD71-EB16-773C-A6CB-C6E1259AE70B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11" creationId="{AB403917-256D-4254-A12F-F8BD19470C4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73" creationId="{C104BA00-790F-438D-AC93-117E23CF2099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76" creationId="{1F9B61AC-B03D-4064-9DE6-9818F53F333C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77" creationId="{4162FC41-462F-4E99-AACA-F5B9C804FB14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78" creationId="{CC8A63A1-564C-478A-B490-96E1C76014CC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79" creationId="{4A92E211-EBEF-4E62-97FD-46ECC42436DF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80" creationId="{730A62EE-9416-445D-B0B2-018F008614B8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81" creationId="{E8311083-D41B-4770-B6A9-AFA83AAF2885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82" creationId="{6F69FE5C-0AF0-42F6-A721-9E2244C967AA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83" creationId="{E4CE4FB8-5E60-4288-B2FA-CF9316ED449F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84" creationId="{8CA98174-D81B-4241-92F9-D0D2028FFEA9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85" creationId="{FB930397-7A2A-4C50-9EC9-7E3107D065D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86" creationId="{75BCEDE2-961E-42E0-AF9C-3D070C974007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87" creationId="{8B88CE23-E34F-470C-8C56-46C08322365F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88" creationId="{ABB69ABA-A9D2-4649-A1AB-E12AA2D2C8E7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89" creationId="{C95F7659-0C0B-4798-8392-E6B36B62DEA4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90" creationId="{74E32D04-F635-443B-B642-A509F0473CB5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91" creationId="{2EA4D38A-6ACD-4296-B454-E5BD7EAC7990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101" creationId="{788A3CD7-1915-41CF-9FB5-E6FEDCA8F19C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163" creationId="{FEE07693-1822-40D4-88A4-0F663C787D7E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209" creationId="{5A56B3AA-5CA2-4004-8F95-11FD7B895DAE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210" creationId="{07D92F37-472D-4CCB-AA97-FA42E56079C7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3921514593" sldId="2147483691"/>
              <ac:spMk id="211" creationId="{C0E89FFF-230F-4CBA-A6BC-D887B3FFA51F}"/>
            </ac:spMkLst>
          </pc:s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3921514593" sldId="2147483691"/>
              <ac:grpSpMk id="21" creationId="{94213EEF-F759-4045-9F53-49C1B4ECED53}"/>
            </ac:grpSpMkLst>
          </pc:grp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3921514593" sldId="2147483691"/>
              <ac:picMk id="9" creationId="{B7E6DD28-C71B-4484-973A-D12A27730009}"/>
            </ac:picMkLst>
          </pc:pic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3921514593" sldId="2147483691"/>
              <ac:picMk id="12" creationId="{EB06A536-5FCB-4761-9EFF-D54BE44B1FD9}"/>
            </ac:picMkLst>
          </pc:pic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3921514593" sldId="2147483691"/>
              <ac:picMk id="13" creationId="{3B73C61F-3D48-4791-8280-D98D2C01E0C1}"/>
            </ac:picMkLst>
          </pc:pic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3921514593" sldId="2147483691"/>
              <ac:picMk id="26" creationId="{E1BC9BFE-80C0-4DA9-92DB-070C41E412BC}"/>
            </ac:picMkLst>
          </pc:picChg>
        </pc:sldLayoutChg>
        <pc:sldLayoutChg chg="modSp">
          <pc:chgData name="Joseph, Shaji" userId="ccbf9f0d-03f5-49e3-9861-39afc6f9f3c7" providerId="ADAL" clId="{B78EA1EE-3518-4663-AD14-5F888065CC9B}" dt="2025-04-18T13:50:37.705" v="3724"/>
          <pc:sldLayoutMkLst>
            <pc:docMk/>
            <pc:sldMasterMk cId="2464305198" sldId="2147483648"/>
            <pc:sldLayoutMk cId="988813763" sldId="2147483696"/>
          </pc:sldLayoutMkLst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988813763" sldId="2147483696"/>
              <ac:spMk id="2" creationId="{46ACA106-0FC3-4FE9-9338-4AC3D15608E5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988813763" sldId="2147483696"/>
              <ac:spMk id="6" creationId="{B135D7B7-20E9-ADCF-4417-B443AF3112FC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988813763" sldId="2147483696"/>
              <ac:spMk id="7" creationId="{5D4468C5-0B68-8408-80C5-F8681CA98918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988813763" sldId="2147483696"/>
              <ac:spMk id="8" creationId="{9C51E8B0-FB58-4BB5-9CDA-4A1B4DBC5E90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988813763" sldId="2147483696"/>
              <ac:spMk id="9" creationId="{3548A0B2-480B-4F04-B7B5-67A328B174D1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988813763" sldId="2147483696"/>
              <ac:spMk id="10" creationId="{F60A19E0-B2DF-4E35-AD7A-80B5C429C6C1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988813763" sldId="2147483696"/>
              <ac:spMk id="14" creationId="{0A6AF7B2-2B49-4313-AA4E-3FD77CF46A04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988813763" sldId="2147483696"/>
              <ac:spMk id="16" creationId="{1D3A8643-F793-41FD-AA08-DC814719C40C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988813763" sldId="2147483696"/>
              <ac:spMk id="32" creationId="{417A4AF6-C906-4001-BDD2-33E116318583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988813763" sldId="2147483696"/>
              <ac:spMk id="33" creationId="{5D94E674-98A0-4C77-80E5-084E3946B24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988813763" sldId="2147483696"/>
              <ac:spMk id="34" creationId="{36214990-C58C-4D62-9381-40A242460690}"/>
            </ac:spMkLst>
          </pc:s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988813763" sldId="2147483696"/>
              <ac:grpSpMk id="5" creationId="{E88DF45F-9FEA-47BE-AC15-52BE148E1814}"/>
            </ac:grpSpMkLst>
          </pc:grp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988813763" sldId="2147483696"/>
              <ac:picMk id="12" creationId="{9C1C8F39-77F2-4753-A57A-2FD46715F2A6}"/>
            </ac:picMkLst>
          </pc:pic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988813763" sldId="2147483696"/>
              <ac:picMk id="26" creationId="{E9AA5A01-9E59-4C92-9634-32DB51F9182B}"/>
            </ac:picMkLst>
          </pc:pic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988813763" sldId="2147483696"/>
              <ac:picMk id="31" creationId="{F50D01F0-AD27-490F-8044-37B2D9E23326}"/>
            </ac:picMkLst>
          </pc:picChg>
        </pc:sldLayoutChg>
        <pc:sldLayoutChg chg="modSp">
          <pc:chgData name="Joseph, Shaji" userId="ccbf9f0d-03f5-49e3-9861-39afc6f9f3c7" providerId="ADAL" clId="{B78EA1EE-3518-4663-AD14-5F888065CC9B}" dt="2025-04-18T13:50:37.705" v="3724"/>
          <pc:sldLayoutMkLst>
            <pc:docMk/>
            <pc:sldMasterMk cId="2464305198" sldId="2147483648"/>
            <pc:sldLayoutMk cId="4081890653" sldId="2147483699"/>
          </pc:sldLayoutMkLst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4081890653" sldId="2147483699"/>
              <ac:spMk id="2" creationId="{A4AE12D1-08AF-45E9-A34A-BDE9E860BAA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4081890653" sldId="2147483699"/>
              <ac:spMk id="3" creationId="{7D4C80AE-01F3-AAB6-99EF-DB1B5934CFD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4081890653" sldId="2147483699"/>
              <ac:spMk id="4" creationId="{C0241B24-8629-6BC2-C72F-A156F0624997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4081890653" sldId="2147483699"/>
              <ac:spMk id="5" creationId="{D70FC509-0D49-9500-59C9-DAE0A699FB0C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4081890653" sldId="2147483699"/>
              <ac:spMk id="6" creationId="{967FBBF9-1C14-3371-F0AC-507FFCAB3BC1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4081890653" sldId="2147483699"/>
              <ac:spMk id="7" creationId="{AB92D86A-5036-415A-B056-A55CB2E0C2C9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4081890653" sldId="2147483699"/>
              <ac:spMk id="8" creationId="{7113F543-A373-5951-EBF3-7E283EE52F0B}"/>
            </ac:spMkLst>
          </pc:spChg>
        </pc:sldLayoutChg>
        <pc:sldLayoutChg chg="modSp">
          <pc:chgData name="Joseph, Shaji" userId="ccbf9f0d-03f5-49e3-9861-39afc6f9f3c7" providerId="ADAL" clId="{B78EA1EE-3518-4663-AD14-5F888065CC9B}" dt="2025-04-18T13:50:37.705" v="3724"/>
          <pc:sldLayoutMkLst>
            <pc:docMk/>
            <pc:sldMasterMk cId="2464305198" sldId="2147483648"/>
            <pc:sldLayoutMk cId="670392170" sldId="2147483700"/>
          </pc:sldLayoutMkLst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2" creationId="{6C25C416-A3A2-4CF9-9532-2C0BFB51CFDF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10" creationId="{A1F97041-3EE3-4F17-990B-3AC264934EF0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12" creationId="{51DA30E2-82DB-4AA1-B134-9482F5CD7689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15" creationId="{5502070B-3F7D-436A-849C-FB64175E8B45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17" creationId="{675AAC8A-F8AB-44A3-9748-96464E9E0B6B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23" creationId="{C8FD950B-0E2B-4905-8DE9-195E24B2ABE7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78" creationId="{871E1954-F3FD-427D-8FFA-F28839673545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80" creationId="{B655BD1D-8AE2-43E7-B1D4-17923D0E0171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82" creationId="{9F92C461-5E10-49F3-B4F0-F320512C0756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85" creationId="{A6D57951-375C-41E9-BF45-DFC40F8E0A1A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88" creationId="{E4A4216D-DF9B-4DD9-989C-1F4040F3F4F7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92" creationId="{3DCCC81D-9EE7-47A8-8A4C-74B5E047A336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95" creationId="{9985F9FD-CFFB-417E-A560-28BD7BC7EE86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98" creationId="{9A923F7B-7D75-4E04-AE62-D5B99F645756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102" creationId="{F0239D2C-73EF-42E3-B73F-E69B7C27F65B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105" creationId="{59BA1C3D-ADED-4596-8A9D-3DEC7E848945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108" creationId="{015F2BFA-6803-42A0-A870-794B120EF574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110" creationId="{E09A173D-9FE5-446C-B59E-5D7C0A00BF6C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113" creationId="{974C3792-995F-4717-8C8B-089BBA7DE9C7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168" creationId="{D0B57759-E007-4FD0-9C6B-356DC53050C4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175" creationId="{273C520A-0126-47DA-A75B-1A38883907A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291" creationId="{AB12487D-8BC9-4BEB-B6A7-B9DD702B2BD3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670392170" sldId="2147483700"/>
              <ac:spMk id="344" creationId="{0685D98A-CA5A-4C48-9AEB-4C1A201237A1}"/>
            </ac:spMkLst>
          </pc:s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670392170" sldId="2147483700"/>
              <ac:grpSpMk id="3" creationId="{E9AF4D7D-42EC-4F30-296A-81B05C4E7D57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670392170" sldId="2147483700"/>
              <ac:grpSpMk id="83" creationId="{31CF95CD-48BB-4659-870A-21584266D83F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670392170" sldId="2147483700"/>
              <ac:grpSpMk id="86" creationId="{6B3BCF7C-4204-4B1A-8371-96E859FC8425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670392170" sldId="2147483700"/>
              <ac:grpSpMk id="89" creationId="{F80BBFBA-D0FB-4E20-8981-F569A2A0B678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670392170" sldId="2147483700"/>
              <ac:grpSpMk id="90" creationId="{4BDDEAF6-0726-4BF4-96D7-EBA489ABF3E5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670392170" sldId="2147483700"/>
              <ac:grpSpMk id="96" creationId="{9411687D-2631-487B-AEAB-39750C9E52BF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670392170" sldId="2147483700"/>
              <ac:grpSpMk id="99" creationId="{DACFFF66-0600-406E-AF42-9FD8E8EDB397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670392170" sldId="2147483700"/>
              <ac:grpSpMk id="115" creationId="{81973B3A-7185-45FB-A2E6-A7BDE6414DF3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670392170" sldId="2147483700"/>
              <ac:grpSpMk id="116" creationId="{AC3F6810-4D95-4C6E-A30A-459BAD7510FE}"/>
            </ac:grpSpMkLst>
          </pc:grp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670392170" sldId="2147483700"/>
              <ac:picMk id="297" creationId="{AEE6DE36-A3C9-4D40-B471-F49B6A875D39}"/>
            </ac:picMkLst>
          </pc:pic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670392170" sldId="2147483700"/>
              <ac:picMk id="299" creationId="{99FF86FA-8891-4235-B88B-CFCA3B57E53A}"/>
            </ac:picMkLst>
          </pc:picChg>
          <pc:cxnChg chg="mod">
            <ac:chgData name="Joseph, Shaji" userId="ccbf9f0d-03f5-49e3-9861-39afc6f9f3c7" providerId="ADAL" clId="{B78EA1EE-3518-4663-AD14-5F888065CC9B}" dt="2025-04-18T13:50:37.705" v="3724"/>
            <ac:cxnSpMkLst>
              <pc:docMk/>
              <pc:sldMasterMk cId="2464305198" sldId="2147483648"/>
              <pc:sldLayoutMk cId="670392170" sldId="2147483700"/>
              <ac:cxnSpMk id="170" creationId="{7ADD6DC9-9036-47C7-AAE5-8AF23CE0C81D}"/>
            </ac:cxnSpMkLst>
          </pc:cxnChg>
        </pc:sldLayoutChg>
        <pc:sldLayoutChg chg="modSp">
          <pc:chgData name="Joseph, Shaji" userId="ccbf9f0d-03f5-49e3-9861-39afc6f9f3c7" providerId="ADAL" clId="{B78EA1EE-3518-4663-AD14-5F888065CC9B}" dt="2025-04-18T13:50:37.705" v="3724"/>
          <pc:sldLayoutMkLst>
            <pc:docMk/>
            <pc:sldMasterMk cId="2464305198" sldId="2147483648"/>
            <pc:sldLayoutMk cId="17235676" sldId="2147483702"/>
          </pc:sldLayoutMkLst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7235676" sldId="2147483702"/>
              <ac:spMk id="2" creationId="{6C25C416-A3A2-4CF9-9532-2C0BFB51CFDF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7235676" sldId="2147483702"/>
              <ac:spMk id="3" creationId="{43D32955-BB06-40DE-A14A-2170FD41AD5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7235676" sldId="2147483702"/>
              <ac:spMk id="7" creationId="{06F989FA-6E7A-3A98-AF95-F2384308BD3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7235676" sldId="2147483702"/>
              <ac:spMk id="8" creationId="{F0BAC8B3-F184-675F-DC5F-C48CE69D762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7235676" sldId="2147483702"/>
              <ac:spMk id="9" creationId="{80B75A35-885A-CE38-4F65-95EF186B13D1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7235676" sldId="2147483702"/>
              <ac:spMk id="21" creationId="{B7B0A7FC-B497-31A6-1F93-414F96AF4C47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7235676" sldId="2147483702"/>
              <ac:spMk id="24" creationId="{53690E8A-1D3D-3D5D-932E-D2A2CFE5BDAB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7235676" sldId="2147483702"/>
              <ac:spMk id="25" creationId="{1AE08D7C-4190-C00C-19F0-BEC1F608B97A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7235676" sldId="2147483702"/>
              <ac:spMk id="26" creationId="{7B3E9873-3672-0001-60F1-6068B67A6DFE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7235676" sldId="2147483702"/>
              <ac:spMk id="27" creationId="{4CD85BCE-3B9E-234C-4D1D-EC1A6A57D298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7235676" sldId="2147483702"/>
              <ac:spMk id="28" creationId="{5CC66A2F-CBBE-220E-5ECB-528B8EE34F83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7235676" sldId="2147483702"/>
              <ac:spMk id="30" creationId="{BBC988D2-4FFC-612A-DD91-A41B6194EF6C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7235676" sldId="2147483702"/>
              <ac:spMk id="32" creationId="{42376F25-4466-0F15-CD2F-B821AC9CCE5C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7235676" sldId="2147483702"/>
              <ac:spMk id="34" creationId="{3C4F46AE-42C2-9E3D-D294-F9297389D110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7235676" sldId="2147483702"/>
              <ac:spMk id="36" creationId="{D753957E-F4A5-E4CA-B8B3-F6AE73F159FA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7235676" sldId="2147483702"/>
              <ac:spMk id="38" creationId="{749B68DA-C119-6301-085A-2E7F3F7E3CB1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7235676" sldId="2147483702"/>
              <ac:spMk id="39" creationId="{E9EB6EED-2663-2442-C484-EF27395DCEBC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7235676" sldId="2147483702"/>
              <ac:spMk id="40" creationId="{E5978766-DE51-5FF5-41BE-B1007C37165E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7235676" sldId="2147483702"/>
              <ac:spMk id="41" creationId="{26879019-2911-2F60-CC5B-25D1BE752B8D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7235676" sldId="2147483702"/>
              <ac:spMk id="42" creationId="{8CCEA94B-F499-5FCA-D063-7FD71F10F95B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7235676" sldId="2147483702"/>
              <ac:spMk id="63" creationId="{A461CB72-9777-50F4-94EC-91A4EE864A4A}"/>
            </ac:spMkLst>
          </pc:s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17235676" sldId="2147483702"/>
              <ac:grpSpMk id="4" creationId="{C2A24CB0-5164-75CE-ED27-EF876C19C655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17235676" sldId="2147483702"/>
              <ac:grpSpMk id="19" creationId="{227BDAED-0D36-04AE-1A0C-E36977943C38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17235676" sldId="2147483702"/>
              <ac:grpSpMk id="20" creationId="{DCF3798F-8E8C-7928-8347-8BC5B07B29F9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17235676" sldId="2147483702"/>
              <ac:grpSpMk id="22" creationId="{A488BF7D-B7D9-249A-4EC2-8A1F6311D1BD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17235676" sldId="2147483702"/>
              <ac:grpSpMk id="29" creationId="{C68EE8A4-53F3-EAAD-F43C-1F73C11BCE4C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17235676" sldId="2147483702"/>
              <ac:grpSpMk id="31" creationId="{806ABFB8-B814-19D4-3D47-A20F5AE8785F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17235676" sldId="2147483702"/>
              <ac:grpSpMk id="33" creationId="{992340A8-8A61-1791-D56D-37F56A662FEC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17235676" sldId="2147483702"/>
              <ac:grpSpMk id="35" creationId="{CD482B6F-4CF8-CEB3-7478-EB1A76DCF567}"/>
            </ac:grpSpMkLst>
          </pc:gr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17235676" sldId="2147483702"/>
              <ac:grpSpMk id="37" creationId="{48DB94FE-59B9-2EAD-D619-84D732CEACD3}"/>
            </ac:grpSpMkLst>
          </pc:grp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17235676" sldId="2147483702"/>
              <ac:picMk id="13" creationId="{4B488086-4998-410C-FCC8-29CA6288A799}"/>
            </ac:picMkLst>
          </pc:picChg>
        </pc:sldLayoutChg>
        <pc:sldLayoutChg chg="modSp">
          <pc:chgData name="Joseph, Shaji" userId="ccbf9f0d-03f5-49e3-9861-39afc6f9f3c7" providerId="ADAL" clId="{B78EA1EE-3518-4663-AD14-5F888065CC9B}" dt="2025-04-18T13:50:37.705" v="3724"/>
          <pc:sldLayoutMkLst>
            <pc:docMk/>
            <pc:sldMasterMk cId="2464305198" sldId="2147483648"/>
            <pc:sldLayoutMk cId="1506966382" sldId="2147483704"/>
          </pc:sldLayoutMkLst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506966382" sldId="2147483704"/>
              <ac:spMk id="2" creationId="{6C25C416-A3A2-4CF9-9532-2C0BFB51CFDF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506966382" sldId="2147483704"/>
              <ac:spMk id="7" creationId="{06F989FA-6E7A-3A98-AF95-F2384308BD3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506966382" sldId="2147483704"/>
              <ac:spMk id="8" creationId="{F0BAC8B3-F184-675F-DC5F-C48CE69D7622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506966382" sldId="2147483704"/>
              <ac:spMk id="9" creationId="{80B75A35-885A-CE38-4F65-95EF186B13D1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506966382" sldId="2147483704"/>
              <ac:spMk id="41" creationId="{26879019-2911-2F60-CC5B-25D1BE752B8D}"/>
            </ac:spMkLst>
          </pc:spChg>
          <pc:spChg chg="mod">
            <ac:chgData name="Joseph, Shaji" userId="ccbf9f0d-03f5-49e3-9861-39afc6f9f3c7" providerId="ADAL" clId="{B78EA1EE-3518-4663-AD14-5F888065CC9B}" dt="2025-04-18T13:50:37.705" v="3724"/>
            <ac:spMkLst>
              <pc:docMk/>
              <pc:sldMasterMk cId="2464305198" sldId="2147483648"/>
              <pc:sldLayoutMk cId="1506966382" sldId="2147483704"/>
              <ac:spMk id="63" creationId="{A461CB72-9777-50F4-94EC-91A4EE864A4A}"/>
            </ac:spMkLst>
          </pc:spChg>
          <pc:grpChg chg="mod">
            <ac:chgData name="Joseph, Shaji" userId="ccbf9f0d-03f5-49e3-9861-39afc6f9f3c7" providerId="ADAL" clId="{B78EA1EE-3518-4663-AD14-5F888065CC9B}" dt="2025-04-18T13:50:37.705" v="3724"/>
            <ac:grpSpMkLst>
              <pc:docMk/>
              <pc:sldMasterMk cId="2464305198" sldId="2147483648"/>
              <pc:sldLayoutMk cId="1506966382" sldId="2147483704"/>
              <ac:grpSpMk id="4" creationId="{A1EA6F58-FA46-C921-5758-59234B148D4F}"/>
            </ac:grpSpMkLst>
          </pc:grp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1506966382" sldId="2147483704"/>
              <ac:picMk id="11" creationId="{CD1CD1B2-7EBC-96B6-A02D-7972C278746E}"/>
            </ac:picMkLst>
          </pc:picChg>
          <pc:picChg chg="mod">
            <ac:chgData name="Joseph, Shaji" userId="ccbf9f0d-03f5-49e3-9861-39afc6f9f3c7" providerId="ADAL" clId="{B78EA1EE-3518-4663-AD14-5F888065CC9B}" dt="2025-04-18T13:50:37.705" v="3724"/>
            <ac:picMkLst>
              <pc:docMk/>
              <pc:sldMasterMk cId="2464305198" sldId="2147483648"/>
              <pc:sldLayoutMk cId="1506966382" sldId="2147483704"/>
              <ac:picMk id="13" creationId="{4B488086-4998-410C-FCC8-29CA6288A799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31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77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57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E77B8-E61D-C7DC-B0B6-AAF772D05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4B3BE-4DC8-D724-F3C5-0C921E4C73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6FC13-CE28-8769-FA22-0EA699BEF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BF024-C58E-E48F-1E4F-742FA554A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530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19191-C293-8426-5087-B9FDE278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329F92-0BE3-7210-238A-7C1A73D3D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CB0A7C-F9DF-EECC-FDB7-674742309D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F7FAC-CA4F-4D20-E1BE-3D85EAE66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7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A4CD8-16DA-089B-AC68-4F7E4B17F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2C8F1-4294-5593-07A2-47989EFDAE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38B0EE-5B1E-63E3-FC78-34F6B190F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ED449-9DE5-34F4-7D42-4C64BAD4A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287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26931-B496-1819-D73C-409B336B6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0EB39D-24C0-1503-47D4-9E2AC248B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8A41EB-B033-DAA8-5974-082527614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BF1BC-8389-1977-0D8E-D5473A1AA3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715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7F0B0-CAFF-D73B-5BB9-2E2C8D9B2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D02D23-8FBB-AC2D-557A-DD9CCBC62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E0F462-94F2-41EA-9A9C-174494B94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03FA3-139A-912C-F405-54D8795C2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18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AC82-9783-98B1-C3A0-DBAC2D29B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D7027-7F39-592F-BBE6-A597F5CDC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EAF17-67F8-9C32-A026-9C0523FDB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AD448-F7B1-2452-08B0-83F108A67C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334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0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5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8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4" y="2417203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783" lvl="1" indent="-228594"/>
            <a:r>
              <a:rPr lang="en-US" dirty="0"/>
              <a:t>Second level</a:t>
            </a:r>
          </a:p>
          <a:p>
            <a:pPr marL="1142971" lvl="2" indent="-228594"/>
            <a:r>
              <a:rPr lang="en-US" dirty="0"/>
              <a:t>Third level</a:t>
            </a:r>
          </a:p>
          <a:p>
            <a:pPr marL="1600160" lvl="3" indent="-228594"/>
            <a:r>
              <a:rPr lang="en-US" dirty="0"/>
              <a:t>Fourth level</a:t>
            </a:r>
          </a:p>
          <a:p>
            <a:pPr marL="2057349" lvl="4" indent="-22859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6" y="2417769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81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6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6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5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6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189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377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566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754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7" y="2481940"/>
            <a:ext cx="3046391" cy="3759200"/>
          </a:xfrm>
        </p:spPr>
        <p:txBody>
          <a:bodyPr>
            <a:normAutofit/>
          </a:bodyPr>
          <a:lstStyle>
            <a:lvl1pPr marL="342891" indent="-342891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080" indent="-342891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269" indent="-342891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457" indent="-342891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646" indent="-342891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81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6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6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6" y="896118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9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81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6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6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9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4" y="3423779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49" y="429462"/>
            <a:ext cx="6343651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9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189">
              <a:lnSpc>
                <a:spcPts val="2000"/>
              </a:lnSpc>
              <a:defRPr sz="1800"/>
            </a:lvl2pPr>
            <a:lvl3pPr marL="914377">
              <a:lnSpc>
                <a:spcPts val="2000"/>
              </a:lnSpc>
              <a:defRPr sz="1800"/>
            </a:lvl3pPr>
            <a:lvl4pPr marL="1371566">
              <a:lnSpc>
                <a:spcPts val="2000"/>
              </a:lnSpc>
              <a:defRPr sz="1800"/>
            </a:lvl4pPr>
            <a:lvl5pPr marL="1828754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6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6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5" y="6353181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5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5" y="761322"/>
            <a:ext cx="4076119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" y="6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5" y="544291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51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" y="2029173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" y="-1"/>
            <a:ext cx="4076119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5" y="896112"/>
            <a:ext cx="6589151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81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6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7" y="6355086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6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3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189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377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566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754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4" y="-4303"/>
            <a:ext cx="7252591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3" y="576943"/>
            <a:ext cx="6449787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6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81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9" y="6350006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53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81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6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6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7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189">
              <a:lnSpc>
                <a:spcPts val="2000"/>
              </a:lnSpc>
              <a:defRPr sz="1800"/>
            </a:lvl2pPr>
            <a:lvl3pPr marL="914377">
              <a:lnSpc>
                <a:spcPts val="2000"/>
              </a:lnSpc>
              <a:defRPr sz="1800"/>
            </a:lvl3pPr>
            <a:lvl4pPr marL="1371566">
              <a:lnSpc>
                <a:spcPts val="2000"/>
              </a:lnSpc>
              <a:defRPr sz="1800"/>
            </a:lvl4pPr>
            <a:lvl5pPr marL="1828754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189">
              <a:lnSpc>
                <a:spcPts val="2000"/>
              </a:lnSpc>
              <a:defRPr sz="1800"/>
            </a:lvl2pPr>
            <a:lvl3pPr marL="914377">
              <a:lnSpc>
                <a:spcPts val="2000"/>
              </a:lnSpc>
              <a:defRPr sz="1800"/>
            </a:lvl3pPr>
            <a:lvl4pPr marL="1371566">
              <a:lnSpc>
                <a:spcPts val="2000"/>
              </a:lnSpc>
              <a:defRPr sz="1800"/>
            </a:lvl4pPr>
            <a:lvl5pPr marL="1828754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3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2" y="5806395"/>
            <a:ext cx="2870811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61" y="5801768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7" y="6829137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3" y="3259062"/>
            <a:ext cx="2994660" cy="3006531"/>
          </a:xfrm>
        </p:spPr>
        <p:txBody>
          <a:bodyPr>
            <a:normAutofit/>
          </a:bodyPr>
          <a:lstStyle>
            <a:lvl1pPr marL="285744" indent="-285744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6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189">
              <a:lnSpc>
                <a:spcPts val="2000"/>
              </a:lnSpc>
              <a:defRPr sz="1800"/>
            </a:lvl2pPr>
            <a:lvl3pPr marL="914377">
              <a:lnSpc>
                <a:spcPts val="2000"/>
              </a:lnSpc>
              <a:defRPr sz="1800"/>
            </a:lvl3pPr>
            <a:lvl4pPr marL="1371566">
              <a:lnSpc>
                <a:spcPts val="2000"/>
              </a:lnSpc>
              <a:defRPr sz="1800"/>
            </a:lvl4pPr>
            <a:lvl5pPr marL="1828754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81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6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6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81" y="898525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40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72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41" y="5865209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2" y="3259138"/>
            <a:ext cx="7615275" cy="2978150"/>
          </a:xfrm>
        </p:spPr>
        <p:txBody>
          <a:bodyPr>
            <a:normAutofit/>
          </a:bodyPr>
          <a:lstStyle>
            <a:lvl1pPr marL="285744" indent="-285744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783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2971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16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349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81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1" y="6350006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6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9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6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.com/python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" TargetMode="External"/><Relationship Id="rId5" Type="http://schemas.openxmlformats.org/officeDocument/2006/relationships/hyperlink" Target="https://nats-www.informatik.uni-hamburg.de/pub/CDG/JurafskyMartin00Comments/JurafskyMartin00-Review.pdf" TargetMode="External"/><Relationship Id="rId4" Type="http://schemas.openxmlformats.org/officeDocument/2006/relationships/hyperlink" Target="1.10.%20decision%20trees.%20scikit.%20(n.d.).%20https:/scikit-learn.org/stable/modules/tree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3" y="677923"/>
            <a:ext cx="11421535" cy="5079415"/>
          </a:xfrm>
        </p:spPr>
        <p:txBody>
          <a:bodyPr>
            <a:normAutofit fontScale="90000"/>
          </a:bodyPr>
          <a:lstStyle/>
          <a:p>
            <a:pPr algn="ctr"/>
            <a:br>
              <a:rPr lang="en-US" b="0" i="0" dirty="0">
                <a:effectLst/>
                <a:latin typeface="system-ui"/>
              </a:rPr>
            </a:br>
            <a:r>
              <a:rPr lang="en-US" b="0" i="0" dirty="0">
                <a:effectLst/>
                <a:latin typeface="system-ui"/>
              </a:rPr>
              <a:t>AI Project – decision tree</a:t>
            </a:r>
            <a:br>
              <a:rPr lang="en-US" b="0" i="0" dirty="0">
                <a:effectLst/>
                <a:latin typeface="system-ui"/>
              </a:rPr>
            </a:br>
            <a:br>
              <a:rPr lang="en-US" b="0" i="0" dirty="0">
                <a:effectLst/>
                <a:latin typeface="system-ui"/>
              </a:rPr>
            </a:br>
            <a:r>
              <a:rPr lang="en-US" b="0" i="0" dirty="0">
                <a:effectLst/>
                <a:latin typeface="system-ui"/>
              </a:rPr>
              <a:t>Shaji Joseph</a:t>
            </a:r>
            <a:br>
              <a:rPr lang="en-US" b="0" i="0" dirty="0">
                <a:effectLst/>
                <a:latin typeface="system-ui"/>
              </a:rPr>
            </a:br>
            <a:r>
              <a:rPr lang="en-US" sz="5300" b="0" i="0" dirty="0">
                <a:effectLst/>
                <a:latin typeface="system-ui"/>
              </a:rPr>
              <a:t>CSCI 513: Python Programming for AI</a:t>
            </a:r>
            <a:br>
              <a:rPr lang="en-US" sz="5300" b="0" i="0" dirty="0">
                <a:effectLst/>
                <a:latin typeface="system-ui"/>
              </a:rPr>
            </a:br>
            <a:r>
              <a:rPr lang="en-US" b="0" i="0" dirty="0">
                <a:effectLst/>
                <a:latin typeface="system-ui"/>
              </a:rPr>
              <a:t>    CWID: 50394653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5" y="761325"/>
            <a:ext cx="4076119" cy="6096679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54D3E9-2C42-4596-9E5C-F30E095E5DE8}"/>
              </a:ext>
            </a:extLst>
          </p:cNvPr>
          <p:cNvSpPr txBox="1"/>
          <p:nvPr/>
        </p:nvSpPr>
        <p:spPr>
          <a:xfrm>
            <a:off x="-1" y="369332"/>
            <a:ext cx="120988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Create Decade labels and clean zip codes by extracting only digits.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Group Data by Decade and Zip Code.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Create the Grouped Bar Chart using Ploty.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FBDB2-0FA8-AD4F-F301-DC391EF787D5}"/>
              </a:ext>
            </a:extLst>
          </p:cNvPr>
          <p:cNvSpPr txBox="1"/>
          <p:nvPr/>
        </p:nvSpPr>
        <p:spPr>
          <a:xfrm>
            <a:off x="3940514" y="44788"/>
            <a:ext cx="362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Exploratory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15920-3D6D-491E-7240-FDC49596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30" y="1399593"/>
            <a:ext cx="11671540" cy="3314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6BFBDF-553C-5C91-53E7-3DAF9318C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30" y="4750557"/>
            <a:ext cx="11671540" cy="2062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494DC2-2607-9930-D9B0-09274D6E86D6}"/>
              </a:ext>
            </a:extLst>
          </p:cNvPr>
          <p:cNvSpPr txBox="1"/>
          <p:nvPr/>
        </p:nvSpPr>
        <p:spPr>
          <a:xfrm>
            <a:off x="5752380" y="4944470"/>
            <a:ext cx="119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FAA35-B4DB-4D35-8AFF-238CC9C1528A}"/>
              </a:ext>
            </a:extLst>
          </p:cNvPr>
          <p:cNvSpPr txBox="1"/>
          <p:nvPr/>
        </p:nvSpPr>
        <p:spPr>
          <a:xfrm>
            <a:off x="5982637" y="1605753"/>
            <a:ext cx="3463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Job Count per Decade by ZIPCODE</a:t>
            </a:r>
          </a:p>
        </p:txBody>
      </p:sp>
    </p:spTree>
    <p:extLst>
      <p:ext uri="{BB962C8B-B14F-4D97-AF65-F5344CB8AC3E}">
        <p14:creationId xmlns:p14="http://schemas.microsoft.com/office/powerpoint/2010/main" val="4005137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86695-2A6D-4F4C-B957-35514EFCA0F9}"/>
              </a:ext>
            </a:extLst>
          </p:cNvPr>
          <p:cNvSpPr txBox="1"/>
          <p:nvPr/>
        </p:nvSpPr>
        <p:spPr>
          <a:xfrm>
            <a:off x="46568" y="369332"/>
            <a:ext cx="12098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FFF00"/>
                </a:solidFill>
                <a:latin typeface="Avenir Next LT Pro (Body)"/>
              </a:rPr>
              <a:t>Create Decade labels, Clean the Zip Codes, and group the data by Decade and Zip Code.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FFF00"/>
                </a:solidFill>
                <a:latin typeface="Avenir Next LT Pro (Body)"/>
              </a:rPr>
              <a:t>Create box plots using Ploty for the grouped data and layout formatting for readability.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5EF4B-0208-42AA-8D4F-F829931B16CC}"/>
              </a:ext>
            </a:extLst>
          </p:cNvPr>
          <p:cNvSpPr txBox="1"/>
          <p:nvPr/>
        </p:nvSpPr>
        <p:spPr>
          <a:xfrm>
            <a:off x="3940514" y="44788"/>
            <a:ext cx="362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B25F8-92C0-95BB-D6E3-6F13CE28D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21" y="1349489"/>
            <a:ext cx="8964276" cy="1381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D0F557-31FC-1D48-591F-1A778AC3AA28}"/>
              </a:ext>
            </a:extLst>
          </p:cNvPr>
          <p:cNvSpPr txBox="1"/>
          <p:nvPr/>
        </p:nvSpPr>
        <p:spPr>
          <a:xfrm>
            <a:off x="4942936" y="1847587"/>
            <a:ext cx="424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Code for Job Count distribution per Decade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1BE9AF-7601-B131-7F6C-60C094E15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92" y="2820838"/>
            <a:ext cx="11424250" cy="38993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D6DF46-0C2A-4B40-D818-9525E4D20BD3}"/>
              </a:ext>
            </a:extLst>
          </p:cNvPr>
          <p:cNvSpPr txBox="1"/>
          <p:nvPr/>
        </p:nvSpPr>
        <p:spPr>
          <a:xfrm>
            <a:off x="2654061" y="3469930"/>
            <a:ext cx="92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748607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2430D-36B7-434E-AF9C-53A089C34848}"/>
              </a:ext>
            </a:extLst>
          </p:cNvPr>
          <p:cNvSpPr txBox="1"/>
          <p:nvPr/>
        </p:nvSpPr>
        <p:spPr>
          <a:xfrm>
            <a:off x="4792137" y="-7270"/>
            <a:ext cx="233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51FB85-0FDF-4B45-B648-D364B48DEB55}"/>
              </a:ext>
            </a:extLst>
          </p:cNvPr>
          <p:cNvSpPr txBox="1"/>
          <p:nvPr/>
        </p:nvSpPr>
        <p:spPr>
          <a:xfrm>
            <a:off x="34228" y="248355"/>
            <a:ext cx="1215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800" b="1" dirty="0">
                <a:latin typeface="Avenir Next LT Pro (Body)"/>
              </a:rPr>
              <a:t>Combines the binary columns, COMMERCIAL, MULTI FAMILY, and SINGLE FAMILY into one categorical col.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latin typeface="Avenir Next LT Pro (Body)"/>
              </a:rPr>
              <a:t>A new column PROPERTY TYPE is created for this. 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800" b="1" dirty="0">
                <a:latin typeface="Avenir Next LT Pro (Body)"/>
              </a:rPr>
              <a:t>Define Features, and Target. Verify the Data with the shape of Feature Matrix.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68C05-F522-63B9-A7F0-5E484CCC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6" y="1427310"/>
            <a:ext cx="6886077" cy="3982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F7D4C-E4C4-9C86-6F00-939A99F01FE3}"/>
              </a:ext>
            </a:extLst>
          </p:cNvPr>
          <p:cNvSpPr txBox="1"/>
          <p:nvPr/>
        </p:nvSpPr>
        <p:spPr>
          <a:xfrm>
            <a:off x="2078966" y="1787779"/>
            <a:ext cx="4796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Code for multi class label column, Define Features, and Targets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9EA68-44A5-CEF9-DBBA-FB87CFBB7B01}"/>
              </a:ext>
            </a:extLst>
          </p:cNvPr>
          <p:cNvSpPr txBox="1"/>
          <p:nvPr/>
        </p:nvSpPr>
        <p:spPr>
          <a:xfrm>
            <a:off x="2872596" y="4239225"/>
            <a:ext cx="2518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Code for Data Verification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547349-03B7-63F3-3A1B-72EE6210C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419" y="1541626"/>
            <a:ext cx="4496427" cy="3753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A737F7-991C-B552-F609-98433B56A78E}"/>
              </a:ext>
            </a:extLst>
          </p:cNvPr>
          <p:cNvSpPr txBox="1"/>
          <p:nvPr/>
        </p:nvSpPr>
        <p:spPr>
          <a:xfrm>
            <a:off x="8589034" y="4239225"/>
            <a:ext cx="2518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793762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1450A-54CC-12AF-FC5F-07EE590D6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DBBD25DB-6F3F-4CAF-8BEE-88AF54F22A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5" y="761325"/>
            <a:ext cx="4076119" cy="6096679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278E541D-21C4-98AD-F6D1-FC25F5FC5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B0120C-7E05-2F7B-380A-E6F3E6A8F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51AF6A-E0FB-59DE-F623-7C832F7DC327}"/>
              </a:ext>
            </a:extLst>
          </p:cNvPr>
          <p:cNvSpPr txBox="1"/>
          <p:nvPr/>
        </p:nvSpPr>
        <p:spPr>
          <a:xfrm>
            <a:off x="-86023" y="231780"/>
            <a:ext cx="121802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Splits Data into Training Set(70%) and Testing Set(30%). Random State = 42 enables reproducibility.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Decision Tree Model Training. Generates Prediction(y_pred).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Model Evaluation. Generates output for each class(Commercial, Multi Family, Single Family) and Confusion Matrix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B3E8F-7B31-7B52-5DDE-05081F409D64}"/>
              </a:ext>
            </a:extLst>
          </p:cNvPr>
          <p:cNvSpPr txBox="1"/>
          <p:nvPr/>
        </p:nvSpPr>
        <p:spPr>
          <a:xfrm>
            <a:off x="3940514" y="-24220"/>
            <a:ext cx="362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FA639-2538-0DCB-EDC9-47F33690D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56" y="1330039"/>
            <a:ext cx="11740551" cy="3248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FE030D-E71D-BB16-336E-B7B22558E007}"/>
              </a:ext>
            </a:extLst>
          </p:cNvPr>
          <p:cNvSpPr txBox="1"/>
          <p:nvPr/>
        </p:nvSpPr>
        <p:spPr>
          <a:xfrm>
            <a:off x="5624423" y="2320943"/>
            <a:ext cx="5020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Code for Train-Test Split (Holdout), Decision Tree Model, Prediction, and Model Evaluation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416B59-971F-2478-470F-05C6777B7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819" y="4636159"/>
            <a:ext cx="4677428" cy="2214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0B1D90-3724-1972-CB1B-D0B685BC6FC2}"/>
              </a:ext>
            </a:extLst>
          </p:cNvPr>
          <p:cNvSpPr txBox="1"/>
          <p:nvPr/>
        </p:nvSpPr>
        <p:spPr>
          <a:xfrm>
            <a:off x="5223990" y="6235078"/>
            <a:ext cx="119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56865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F7B86-D79F-11E6-6478-E6D020A1D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0EFADC57-AFD4-958C-CF56-61788B00C1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5" y="761325"/>
            <a:ext cx="4076119" cy="6096679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3D01C3F-BC4B-9C4E-8DC8-7FC2B59B9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3D808E-E2EA-517B-C090-A46FDAB10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D94220-68E8-6914-B739-BF05A0252DE8}"/>
              </a:ext>
            </a:extLst>
          </p:cNvPr>
          <p:cNvSpPr txBox="1"/>
          <p:nvPr/>
        </p:nvSpPr>
        <p:spPr>
          <a:xfrm>
            <a:off x="-86023" y="231780"/>
            <a:ext cx="121802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Define labels and convert Confusion Matrix to Data Frame.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Create Heat Map for Confusion Matrix.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Customize the Layout for better readability.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17934C-64EA-7994-CEB6-EEF2B79AF095}"/>
              </a:ext>
            </a:extLst>
          </p:cNvPr>
          <p:cNvSpPr txBox="1"/>
          <p:nvPr/>
        </p:nvSpPr>
        <p:spPr>
          <a:xfrm>
            <a:off x="3940514" y="-24220"/>
            <a:ext cx="362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14B69-CC30-736B-0449-FEEFFC5E3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98" y="1374818"/>
            <a:ext cx="10345594" cy="14289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CE1A5E-4A8E-75C7-136A-EDF593A22E7D}"/>
              </a:ext>
            </a:extLst>
          </p:cNvPr>
          <p:cNvSpPr txBox="1"/>
          <p:nvPr/>
        </p:nvSpPr>
        <p:spPr>
          <a:xfrm>
            <a:off x="5053960" y="1944031"/>
            <a:ext cx="5020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Code for Confusion Matrix 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9DBE1-537B-FE31-04AC-C879ADAFA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100" y="2803767"/>
            <a:ext cx="6439799" cy="3942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D6434A-0A95-38D5-E3DA-8C46CFC9CF45}"/>
              </a:ext>
            </a:extLst>
          </p:cNvPr>
          <p:cNvSpPr txBox="1"/>
          <p:nvPr/>
        </p:nvSpPr>
        <p:spPr>
          <a:xfrm>
            <a:off x="6095999" y="2966944"/>
            <a:ext cx="119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82259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79533-03FE-73A7-DBDA-191A9F432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2CB83929-6238-7C68-9398-008D2DE471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5" y="761325"/>
            <a:ext cx="4076119" cy="6096679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D2B5D09-6E5F-CE11-4E5E-81CF5B098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8D79DDA-7E15-2C9D-0177-5C277134C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91E6A4-A8D8-7A5D-6683-3FA9B3DFE3A4}"/>
              </a:ext>
            </a:extLst>
          </p:cNvPr>
          <p:cNvSpPr txBox="1"/>
          <p:nvPr/>
        </p:nvSpPr>
        <p:spPr>
          <a:xfrm>
            <a:off x="1" y="224452"/>
            <a:ext cx="121919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Feature Pre-Processing and ensures all features are numeric.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Sparse Matrix Conversion and Feature Selection. Remove near constant Feature and select top features using chi -Square 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Cross Validation Setup. Data Split into 5 splits. Model Evaluation, Classification Report, and Confusion Matrix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D39D88-4E44-AC20-D242-6DD345E9C97C}"/>
              </a:ext>
            </a:extLst>
          </p:cNvPr>
          <p:cNvSpPr txBox="1"/>
          <p:nvPr/>
        </p:nvSpPr>
        <p:spPr>
          <a:xfrm>
            <a:off x="3940514" y="-24220"/>
            <a:ext cx="362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115AE-71F2-BA31-E415-304B26A3F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6" y="1701780"/>
            <a:ext cx="6984833" cy="5066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B70A7-3867-C471-DC81-3A7BAB821143}"/>
              </a:ext>
            </a:extLst>
          </p:cNvPr>
          <p:cNvSpPr txBox="1"/>
          <p:nvPr/>
        </p:nvSpPr>
        <p:spPr>
          <a:xfrm flipH="1">
            <a:off x="3302493" y="2017070"/>
            <a:ext cx="3478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Code for Cross Validation Evaluation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84637A-4C9C-8CB5-2D11-5D9EB87EF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361" y="1701780"/>
            <a:ext cx="4296375" cy="2953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9842AA-6E06-8F92-F3DD-25D0775FF7E0}"/>
              </a:ext>
            </a:extLst>
          </p:cNvPr>
          <p:cNvSpPr txBox="1"/>
          <p:nvPr/>
        </p:nvSpPr>
        <p:spPr>
          <a:xfrm>
            <a:off x="9669157" y="3893508"/>
            <a:ext cx="119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1542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8A8E2-6F17-B599-D9C7-16CB62C72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62745B60-DE80-8A0D-29B7-4B8FFFF093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5" y="761325"/>
            <a:ext cx="4076119" cy="6096679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9F2F7689-9061-F5B5-7355-F29F3C703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275A79-83EC-E85D-0205-E4390358E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136C081-E69E-A183-9398-7DF6FC3C6D1B}"/>
              </a:ext>
            </a:extLst>
          </p:cNvPr>
          <p:cNvSpPr txBox="1"/>
          <p:nvPr/>
        </p:nvSpPr>
        <p:spPr>
          <a:xfrm>
            <a:off x="1" y="224452"/>
            <a:ext cx="12191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Create Heatmap and customize the Layout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0C60F1-B74E-023B-A12A-2B5F82CC1B4A}"/>
              </a:ext>
            </a:extLst>
          </p:cNvPr>
          <p:cNvSpPr txBox="1"/>
          <p:nvPr/>
        </p:nvSpPr>
        <p:spPr>
          <a:xfrm>
            <a:off x="3940514" y="-24220"/>
            <a:ext cx="362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4911B-CF03-FD5D-0D66-2F90B7077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64" y="1147377"/>
            <a:ext cx="5966017" cy="36621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FDED43-D956-6325-5C1B-CB2E4FCD2DE1}"/>
              </a:ext>
            </a:extLst>
          </p:cNvPr>
          <p:cNvSpPr txBox="1"/>
          <p:nvPr/>
        </p:nvSpPr>
        <p:spPr>
          <a:xfrm flipH="1">
            <a:off x="2392720" y="1817135"/>
            <a:ext cx="370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Code for Confusion Matrix 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9FD53-4FCF-BCD3-B2C4-186CAAD69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941" y="1115883"/>
            <a:ext cx="5522137" cy="5089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B1136D-7EB4-2619-9E6A-214F239C474F}"/>
              </a:ext>
            </a:extLst>
          </p:cNvPr>
          <p:cNvSpPr txBox="1"/>
          <p:nvPr/>
        </p:nvSpPr>
        <p:spPr>
          <a:xfrm>
            <a:off x="6570850" y="1384282"/>
            <a:ext cx="119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89821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D6BF-4FCE-CDF5-589C-5AC92B55D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3254D5AE-471B-C092-B6D2-76E40EF19B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5" y="761325"/>
            <a:ext cx="4076119" cy="6096679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07035F83-04C5-388D-4CF7-4F261FC5C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399F2A7-FE7A-78C7-58B3-5E1A3E844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7034DC5-58ED-6E78-2E45-DD7C04208EBF}"/>
              </a:ext>
            </a:extLst>
          </p:cNvPr>
          <p:cNvSpPr txBox="1"/>
          <p:nvPr/>
        </p:nvSpPr>
        <p:spPr>
          <a:xfrm>
            <a:off x="3666479" y="761325"/>
            <a:ext cx="852552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Decision Tree may not be the right choice for the data we have because of</a:t>
            </a:r>
          </a:p>
          <a:p>
            <a:pPr marL="628646" lvl="1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The dataset contains noise</a:t>
            </a:r>
          </a:p>
          <a:p>
            <a:pPr marL="628646" lvl="1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Imbalanced Target Variables</a:t>
            </a:r>
          </a:p>
          <a:p>
            <a:pPr marL="628646" lvl="1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Irrelevant Features</a:t>
            </a:r>
          </a:p>
          <a:p>
            <a:pPr marL="628646" lvl="1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Underfitting 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The classification report and Confusion Matrix shows this model is biased towards SINGLE FAMILY class. It has the strongest performance ( F1 = 0.78)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SINGLE FAMILY is the most frequent class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Multi Family has the lowest F1 = 0.47 and it has low precision and recall.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COMMERCIAL Class has the medium performance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Confusion Matrix </a:t>
            </a:r>
          </a:p>
          <a:p>
            <a:pPr marL="628646" lvl="1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Has COMMERCIAL -&gt;3261 misclassified as SINGLE FAMILY</a:t>
            </a:r>
          </a:p>
          <a:p>
            <a:pPr marL="628646" lvl="1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Has Multi Family -&gt; Most confusion with SINGLE FAMILY (600) and COMMERCIAL(507)</a:t>
            </a:r>
          </a:p>
          <a:p>
            <a:pPr marL="628646" lvl="1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Has SINGLE FAMILY -&gt;Misclassified as COMMERCIAL(3385) and MULTI FAMILY(752)</a:t>
            </a:r>
          </a:p>
          <a:p>
            <a:pPr marL="628646" lvl="1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This shows that the model struggles to distinguish similar or overlapping features, especially between SINGLE FAMILY and the other types</a:t>
            </a:r>
          </a:p>
          <a:p>
            <a:pPr marL="628646" lvl="1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My data is imbalanced, and the Decision Tree is underperforming for the MULTI FAMILY Class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endParaRPr lang="en-US" b="1" dirty="0">
              <a:solidFill>
                <a:srgbClr val="FFFF00"/>
              </a:solidFill>
              <a:latin typeface="Avenir Next LT Pro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18AA43-BE76-E174-C112-5EE3C6E4EF99}"/>
              </a:ext>
            </a:extLst>
          </p:cNvPr>
          <p:cNvSpPr txBox="1"/>
          <p:nvPr/>
        </p:nvSpPr>
        <p:spPr>
          <a:xfrm>
            <a:off x="3993295" y="55943"/>
            <a:ext cx="721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Limitations and Improvements-Decision Tree (Holdout Method)</a:t>
            </a:r>
          </a:p>
        </p:txBody>
      </p:sp>
    </p:spTree>
    <p:extLst>
      <p:ext uri="{BB962C8B-B14F-4D97-AF65-F5344CB8AC3E}">
        <p14:creationId xmlns:p14="http://schemas.microsoft.com/office/powerpoint/2010/main" val="1936376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846D4-5D48-CFC9-72A4-96E24301E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744498A0-7DFC-6F74-6E66-9BE668D538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5" y="761325"/>
            <a:ext cx="4076119" cy="6096679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354347C8-360E-879A-B9F9-9B79AFCEE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CB7CDE-A01E-58CC-DD30-A6248D947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FDBEC1-12D8-96B9-D057-3FE751B8673F}"/>
              </a:ext>
            </a:extLst>
          </p:cNvPr>
          <p:cNvSpPr txBox="1"/>
          <p:nvPr/>
        </p:nvSpPr>
        <p:spPr>
          <a:xfrm>
            <a:off x="3666479" y="761325"/>
            <a:ext cx="852552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MULTI FAMILY still remains the weakest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It works reasonably well with SINGLE FAMILY and COMMERCIAL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The scores are consistent with Holdout Results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Macro Average (F1=0.62) shows underperformance on minority classes.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Weighted Average (F1=0.70) looks better but heavily biased by SINGLE FAMILY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COMMERCIAL and SINGLE FAMILY are confused each other (12,513 and 13516 respectively)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MULTI FAMILY has significant Overlap with the other two classes.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The performance is weak for the same reasons as listed in Holdout Method.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endParaRPr lang="en-US" b="1" dirty="0">
              <a:solidFill>
                <a:srgbClr val="FFFF00"/>
              </a:solidFill>
              <a:latin typeface="Avenir Next LT Pro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BE488B-B549-936C-D43D-EB1A5007D77C}"/>
              </a:ext>
            </a:extLst>
          </p:cNvPr>
          <p:cNvSpPr txBox="1"/>
          <p:nvPr/>
        </p:nvSpPr>
        <p:spPr>
          <a:xfrm>
            <a:off x="3993295" y="55943"/>
            <a:ext cx="721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Limitations and Improvements-Decision Tree (Cross Validation)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9941C-BEA0-7D80-C662-C712938D0762}"/>
              </a:ext>
            </a:extLst>
          </p:cNvPr>
          <p:cNvSpPr txBox="1"/>
          <p:nvPr/>
        </p:nvSpPr>
        <p:spPr>
          <a:xfrm>
            <a:off x="3903349" y="3939603"/>
            <a:ext cx="721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Comparison and 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53E83-66A6-460E-A097-DF460C7DFFE4}"/>
              </a:ext>
            </a:extLst>
          </p:cNvPr>
          <p:cNvSpPr txBox="1"/>
          <p:nvPr/>
        </p:nvSpPr>
        <p:spPr>
          <a:xfrm>
            <a:off x="4076125" y="5226915"/>
            <a:ext cx="61549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Holdout shows slightly better performance but may overfit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The poor performance for MULTI FAMILY warrant resampling, feature engineering or even a different classifier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38861F-496A-2404-AE70-E04E7C2E8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888115"/>
              </p:ext>
            </p:extLst>
          </p:nvPr>
        </p:nvGraphicFramePr>
        <p:xfrm>
          <a:off x="1294622" y="4380303"/>
          <a:ext cx="10668000" cy="765304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251860483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3299008996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3937964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Metric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Holdout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Cross-Validation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68791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Accuracy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0.74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0.702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74296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Macro F1-Score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0.66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0.62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3634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MULTI FAMILY F1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0.47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0.43</a:t>
                      </a:r>
                      <a:endParaRPr lang="en-US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74984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276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51FB85-0FDF-4B45-B648-D364B48DEB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65600" y="2160051"/>
            <a:ext cx="7814733" cy="2252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1200" i="1" dirty="0">
                <a:effectLst/>
              </a:rPr>
              <a:t>Plotly</a:t>
            </a:r>
            <a:r>
              <a:rPr lang="en-US" sz="1200" dirty="0">
                <a:effectLst/>
              </a:rPr>
              <a:t>. Plotly Python Graphing Library. (n.d.). </a:t>
            </a:r>
            <a:r>
              <a:rPr lang="en-US" sz="1200" dirty="0">
                <a:effectLst/>
                <a:hlinkClick r:id="rId3"/>
              </a:rPr>
              <a:t>https://plotly.com/python/ </a:t>
            </a:r>
            <a:endParaRPr lang="en-US" sz="1200" i="1" dirty="0">
              <a:effectLst/>
            </a:endParaRPr>
          </a:p>
          <a:p>
            <a:pPr marL="171450" indent="-1714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1200" i="1" dirty="0">
                <a:effectLst/>
              </a:rPr>
              <a:t>1.10. decision trees</a:t>
            </a:r>
            <a:r>
              <a:rPr lang="en-US" sz="1200" dirty="0">
                <a:effectLst/>
              </a:rPr>
              <a:t>. scikit. (n.d.). </a:t>
            </a:r>
            <a:r>
              <a:rPr lang="en-US" sz="1200" dirty="0">
                <a:effectLst/>
                <a:hlinkClick r:id="rId4"/>
              </a:rPr>
              <a:t>https://scikit-learn.org/stable/modules/tree.html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Jurafsky, D., &amp; Martin, J. H. (2000). Speech and Language processing: An introduction to natural language processing, computational linguistics, and speech recognition. In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Prentice Hall eBooks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https://nats-www.informatik.uni-hamburg.de/pub/CDG/JurafskyMartin00Comments/JurafskyMartin00-Review.pdf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3.13 documentation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(n.d.). Python Documentation.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https://docs.python.org/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22511-F5F8-4CC2-8378-CA03FE135638}"/>
              </a:ext>
            </a:extLst>
          </p:cNvPr>
          <p:cNvSpPr txBox="1"/>
          <p:nvPr/>
        </p:nvSpPr>
        <p:spPr>
          <a:xfrm>
            <a:off x="5638804" y="1515515"/>
            <a:ext cx="164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References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FE814B5-04C8-4E50-9FDB-9B0B0759F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457056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66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49" y="429467"/>
            <a:ext cx="6343651" cy="2668463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9" y="3300416"/>
            <a:ext cx="6338887" cy="2668587"/>
          </a:xfrm>
        </p:spPr>
        <p:txBody>
          <a:bodyPr>
            <a:normAutofit/>
          </a:bodyPr>
          <a:lstStyle/>
          <a:p>
            <a:r>
              <a:rPr lang="en-US" dirty="0"/>
              <a:t>Process Flow</a:t>
            </a:r>
          </a:p>
          <a:p>
            <a:r>
              <a:rPr lang="en-US" dirty="0"/>
              <a:t>Program Execution Flow</a:t>
            </a:r>
          </a:p>
          <a:p>
            <a:r>
              <a:rPr lang="en-US" dirty="0"/>
              <a:t>Limitations and Improvements</a:t>
            </a:r>
          </a:p>
          <a:p>
            <a:r>
              <a:rPr lang="en-US" dirty="0"/>
              <a:t>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6125" y="160869"/>
            <a:ext cx="8005812" cy="563824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5" y="761325"/>
            <a:ext cx="4076119" cy="6096679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4743CF-19EF-463F-B6A7-5E9C921E1F91}"/>
              </a:ext>
            </a:extLst>
          </p:cNvPr>
          <p:cNvSpPr txBox="1"/>
          <p:nvPr/>
        </p:nvSpPr>
        <p:spPr>
          <a:xfrm>
            <a:off x="4089263" y="5869049"/>
            <a:ext cx="8102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Process flow above can be summarized as User Input → Data Collection →Load Data→ Pre-process Data →Data Cleaning → </a:t>
            </a:r>
            <a:r>
              <a:rPr lang="en-US" sz="16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Visulization</a:t>
            </a:r>
            <a:r>
              <a:rPr lang="en-US" sz="1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 Machine Learning → Evaluation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6F46E-5910-4167-BE33-D489AEEA2150}"/>
              </a:ext>
            </a:extLst>
          </p:cNvPr>
          <p:cNvSpPr txBox="1"/>
          <p:nvPr/>
        </p:nvSpPr>
        <p:spPr>
          <a:xfrm>
            <a:off x="3" y="156869"/>
            <a:ext cx="3877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Flow</a:t>
            </a:r>
          </a:p>
        </p:txBody>
      </p:sp>
      <p:pic>
        <p:nvPicPr>
          <p:cNvPr id="5" name="Picture 4" descr="Diagram&#10;&#10;AI-generated content may be incorrect.">
            <a:extLst>
              <a:ext uri="{FF2B5EF4-FFF2-40B4-BE49-F238E27FC236}">
                <a16:creationId xmlns:a16="http://schemas.microsoft.com/office/drawing/2014/main" id="{BFD31E08-8079-CB5E-B29B-04E3A718F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584" y="90937"/>
            <a:ext cx="7743495" cy="57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2" descr="Low angle view of tall buildings">
            <a:extLst>
              <a:ext uri="{FF2B5EF4-FFF2-40B4-BE49-F238E27FC236}">
                <a16:creationId xmlns:a16="http://schemas.microsoft.com/office/drawing/2014/main" id="{A76DDF6D-2AF6-4A4D-947D-15E0EF5F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" r="43"/>
          <a:stretch/>
        </p:blipFill>
        <p:spPr>
          <a:xfrm>
            <a:off x="2" y="3"/>
            <a:ext cx="4055533" cy="6096679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</p:pic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2" y="2"/>
            <a:ext cx="4055533" cy="6096679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4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ED6CDA2-62F1-4813-8375-A633165DD98A}"/>
              </a:ext>
            </a:extLst>
          </p:cNvPr>
          <p:cNvSpPr txBox="1"/>
          <p:nvPr/>
        </p:nvSpPr>
        <p:spPr>
          <a:xfrm>
            <a:off x="84667" y="160867"/>
            <a:ext cx="1193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CE82C-0861-4570-BA10-3F9384E7C2D4}"/>
              </a:ext>
            </a:extLst>
          </p:cNvPr>
          <p:cNvSpPr txBox="1"/>
          <p:nvPr/>
        </p:nvSpPr>
        <p:spPr>
          <a:xfrm>
            <a:off x="177801" y="242645"/>
            <a:ext cx="120226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collected is from City of Dallas Building Permit System</a:t>
            </a: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permits system has approximately 2 million permit records</a:t>
            </a: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current Database for permits has records since 1970s</a:t>
            </a: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Extracted approximately 120 K records for this project distributed equally for each year until 2024.</a:t>
            </a:r>
          </a:p>
          <a:p>
            <a:pPr marL="285744" indent="-285744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Loaded Data into Pandas Data Frame and verified the data on the data frame “data”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CCE6EA-3FA4-4207-8A63-BD7BED9FA935}"/>
              </a:ext>
            </a:extLst>
          </p:cNvPr>
          <p:cNvSpPr txBox="1"/>
          <p:nvPr/>
        </p:nvSpPr>
        <p:spPr>
          <a:xfrm>
            <a:off x="3242735" y="-34175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Data Collection and Loading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0C5F78-4E9B-7C35-02A3-2477FBB1E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111" y="2257234"/>
            <a:ext cx="5801535" cy="3324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AF7FD-88AA-FEBB-1D86-EC63D492E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7" y="2181882"/>
            <a:ext cx="4887007" cy="18195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FB6AA60-40C6-42C6-9306-43896DBCFD62}"/>
              </a:ext>
            </a:extLst>
          </p:cNvPr>
          <p:cNvSpPr txBox="1"/>
          <p:nvPr/>
        </p:nvSpPr>
        <p:spPr>
          <a:xfrm>
            <a:off x="1777283" y="2330805"/>
            <a:ext cx="2263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Code for Data Load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2083C-9140-333F-8C7C-C9816AE24602}"/>
              </a:ext>
            </a:extLst>
          </p:cNvPr>
          <p:cNvSpPr txBox="1"/>
          <p:nvPr/>
        </p:nvSpPr>
        <p:spPr>
          <a:xfrm>
            <a:off x="10177033" y="2468703"/>
            <a:ext cx="959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DDB04-EC1B-4C78-898A-81A8FBDE2623}"/>
              </a:ext>
            </a:extLst>
          </p:cNvPr>
          <p:cNvSpPr txBox="1"/>
          <p:nvPr/>
        </p:nvSpPr>
        <p:spPr>
          <a:xfrm>
            <a:off x="3200403" y="43485"/>
            <a:ext cx="282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Pre-Processing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86695-2A6D-4F4C-B957-35514EFCA0F9}"/>
              </a:ext>
            </a:extLst>
          </p:cNvPr>
          <p:cNvSpPr txBox="1"/>
          <p:nvPr/>
        </p:nvSpPr>
        <p:spPr>
          <a:xfrm>
            <a:off x="46568" y="369332"/>
            <a:ext cx="120988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FFF00"/>
                </a:solidFill>
                <a:latin typeface="Avenir Next LT Pro (Body)"/>
              </a:rPr>
              <a:t>Rename the Feature column names for better readability. 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FFF00"/>
                </a:solidFill>
                <a:latin typeface="Avenir Next LT Pro (Body)"/>
              </a:rPr>
              <a:t>Date cols are formatted to Panda’s datetime objects to facilitate date/time-based filtering and date arithmetic 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FFF00"/>
                </a:solidFill>
                <a:latin typeface="Avenir Next LT Pro (Body)"/>
              </a:rPr>
              <a:t>Calculate the CONSTRUCTION TIME = COMPLETED DATE – CREATED DATE. CONSTRUCTION TIME is the time taken in days to complete a building project. Added a new col CONSTRUCTION TIME .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FFF00"/>
                </a:solidFill>
                <a:latin typeface="Avenir Next LT Pro (Body)"/>
              </a:rPr>
              <a:t>Map the Boolean target values to 1 or 0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FFF00"/>
                </a:solidFill>
                <a:latin typeface="Avenir Next LT Pro (Body)"/>
              </a:rPr>
              <a:t>Map Y/Yes/True -&gt;1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FFF00"/>
                </a:solidFill>
                <a:latin typeface="Avenir Next LT Pro (Body)"/>
              </a:rPr>
              <a:t>Map N/No/Other/Nan-&gt;0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24A2C-96D4-4DBA-C19B-42BA8377B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242" y="1208463"/>
            <a:ext cx="5953956" cy="420416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9BA3F55-D9D3-42C2-847C-8C12B25E3D70}"/>
              </a:ext>
            </a:extLst>
          </p:cNvPr>
          <p:cNvSpPr txBox="1"/>
          <p:nvPr/>
        </p:nvSpPr>
        <p:spPr>
          <a:xfrm>
            <a:off x="8870811" y="1854793"/>
            <a:ext cx="240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Rename the Feature 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9C3BE-7C3D-431F-B392-3E2E8434505F}"/>
              </a:ext>
            </a:extLst>
          </p:cNvPr>
          <p:cNvSpPr txBox="1"/>
          <p:nvPr/>
        </p:nvSpPr>
        <p:spPr>
          <a:xfrm>
            <a:off x="8402682" y="4248779"/>
            <a:ext cx="3100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Format the date cols to datetime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61F8F-F239-83DF-8332-8F32447BF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400" y="5559440"/>
            <a:ext cx="9145276" cy="10860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ED5293-E38A-A5C5-53B0-424317361AB3}"/>
              </a:ext>
            </a:extLst>
          </p:cNvPr>
          <p:cNvSpPr txBox="1"/>
          <p:nvPr/>
        </p:nvSpPr>
        <p:spPr>
          <a:xfrm>
            <a:off x="7204482" y="5510620"/>
            <a:ext cx="3100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Code for Mapping Binary Cols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4A1F6-DD8B-40B8-85E5-85A3ACAB9F69}"/>
              </a:ext>
            </a:extLst>
          </p:cNvPr>
          <p:cNvSpPr txBox="1"/>
          <p:nvPr/>
        </p:nvSpPr>
        <p:spPr>
          <a:xfrm>
            <a:off x="46568" y="369332"/>
            <a:ext cx="12098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FFF00"/>
                </a:solidFill>
                <a:latin typeface="Avenir Next LT Pro (Body)"/>
              </a:rPr>
              <a:t>Drop unwanted columns, which are Irrelevant, or redundant, or High-cardinality from the data frame .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FFF00"/>
                </a:solidFill>
                <a:latin typeface="Avenir Next LT Pro (Body)"/>
              </a:rPr>
              <a:t>Striping whitespaces, converting to Uppercases, and replaces missing values with UNKNOWN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FFF00"/>
                </a:solidFill>
                <a:latin typeface="Avenir Next LT Pro (Body)"/>
              </a:rPr>
              <a:t>Converts non-numeric values </a:t>
            </a:r>
            <a:r>
              <a:rPr lang="en-US" sz="1400" b="1" dirty="0" err="1">
                <a:solidFill>
                  <a:srgbClr val="FFFF00"/>
                </a:solidFill>
                <a:latin typeface="Avenir Next LT Pro (Body)"/>
              </a:rPr>
              <a:t>NaN</a:t>
            </a:r>
            <a:r>
              <a:rPr lang="en-US" sz="1400" b="1" dirty="0">
                <a:solidFill>
                  <a:srgbClr val="FFFF00"/>
                </a:solidFill>
                <a:latin typeface="Avenir Next LT Pro (Body)"/>
              </a:rPr>
              <a:t> and silently converts invalid values to </a:t>
            </a:r>
            <a:r>
              <a:rPr lang="en-US" sz="1400" b="1" dirty="0" err="1">
                <a:solidFill>
                  <a:srgbClr val="FFFF00"/>
                </a:solidFill>
                <a:latin typeface="Avenir Next LT Pro (Body)"/>
              </a:rPr>
              <a:t>NaN</a:t>
            </a:r>
            <a:r>
              <a:rPr lang="en-US" sz="1400" b="1" dirty="0">
                <a:solidFill>
                  <a:srgbClr val="FFFF00"/>
                </a:solidFill>
                <a:latin typeface="Avenir Next LT Pro (Body)"/>
              </a:rPr>
              <a:t>.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FFF00"/>
                </a:solidFill>
                <a:latin typeface="Avenir Next LT Pro (Body)"/>
              </a:rPr>
              <a:t>Replaces </a:t>
            </a:r>
            <a:r>
              <a:rPr lang="en-US" sz="1400" b="1" dirty="0" err="1">
                <a:solidFill>
                  <a:srgbClr val="FFFF00"/>
                </a:solidFill>
                <a:latin typeface="Avenir Next LT Pro (Body)"/>
              </a:rPr>
              <a:t>NaN</a:t>
            </a:r>
            <a:r>
              <a:rPr lang="en-US" sz="1400" b="1" dirty="0">
                <a:solidFill>
                  <a:srgbClr val="FFFF00"/>
                </a:solidFill>
                <a:latin typeface="Avenir Next LT Pro (Body)"/>
              </a:rPr>
              <a:t> with 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4AD7AC-52ED-9175-278E-5C7757925C66}"/>
              </a:ext>
            </a:extLst>
          </p:cNvPr>
          <p:cNvSpPr txBox="1"/>
          <p:nvPr/>
        </p:nvSpPr>
        <p:spPr>
          <a:xfrm>
            <a:off x="3057473" y="32153"/>
            <a:ext cx="282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 Cleaning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DD34A96-ED1D-FB31-1FEA-D0CE9B1B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06" y="1840818"/>
            <a:ext cx="11640212" cy="25816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009537-328E-4F92-B547-EDCA73050742}"/>
              </a:ext>
            </a:extLst>
          </p:cNvPr>
          <p:cNvSpPr txBox="1"/>
          <p:nvPr/>
        </p:nvSpPr>
        <p:spPr>
          <a:xfrm>
            <a:off x="7301670" y="2577476"/>
            <a:ext cx="2679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Code for Data Cleaning</a:t>
            </a:r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5DCF3-EEBB-410C-B2EB-C5F7770EF7B5}"/>
              </a:ext>
            </a:extLst>
          </p:cNvPr>
          <p:cNvSpPr txBox="1"/>
          <p:nvPr/>
        </p:nvSpPr>
        <p:spPr>
          <a:xfrm>
            <a:off x="4268318" y="67737"/>
            <a:ext cx="362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Feature Preparation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94D6C-441C-494B-9646-B77329531FC2}"/>
              </a:ext>
            </a:extLst>
          </p:cNvPr>
          <p:cNvSpPr txBox="1"/>
          <p:nvPr/>
        </p:nvSpPr>
        <p:spPr>
          <a:xfrm>
            <a:off x="347213" y="437068"/>
            <a:ext cx="11738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Extract YEAR from CREATED DATE and added a new column for this.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Calculate the DECADES from YEAR and added a new column for it.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Segregate Residential buildings from Commercial Buildings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Aggregating building permits by decade and sum it up for each building type.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188BC-9720-B300-3134-2507AC685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782" y="2530040"/>
            <a:ext cx="6258798" cy="19338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466654-B3AC-4795-A380-6ECBF8FE6657}"/>
              </a:ext>
            </a:extLst>
          </p:cNvPr>
          <p:cNvSpPr txBox="1"/>
          <p:nvPr/>
        </p:nvSpPr>
        <p:spPr>
          <a:xfrm>
            <a:off x="8056738" y="3842988"/>
            <a:ext cx="2105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Feature Preparation</a:t>
            </a: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42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5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9"/>
            <a:ext cx="2011680" cy="7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AB5638-900D-447E-9BDB-F4F35AD98A9A}"/>
              </a:ext>
            </a:extLst>
          </p:cNvPr>
          <p:cNvSpPr txBox="1"/>
          <p:nvPr/>
        </p:nvSpPr>
        <p:spPr>
          <a:xfrm>
            <a:off x="4268318" y="67737"/>
            <a:ext cx="362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Exploratory 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E6A38F-3A19-4993-BC2B-F92F8B011F0D}"/>
              </a:ext>
            </a:extLst>
          </p:cNvPr>
          <p:cNvSpPr txBox="1"/>
          <p:nvPr/>
        </p:nvSpPr>
        <p:spPr>
          <a:xfrm>
            <a:off x="897467" y="351652"/>
            <a:ext cx="11201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Decade labels are created in the format of 2000 - 2009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Build the Stacked Bar Chart for Permits by Decade for each Permit Type.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Formatting the layout for better readability.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77701-8806-64E2-056C-F3F835814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91" y="1465896"/>
            <a:ext cx="10898121" cy="23148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9ABCBA-174F-481E-884D-AA396A7CB1DE}"/>
              </a:ext>
            </a:extLst>
          </p:cNvPr>
          <p:cNvSpPr txBox="1"/>
          <p:nvPr/>
        </p:nvSpPr>
        <p:spPr>
          <a:xfrm>
            <a:off x="7357243" y="2434484"/>
            <a:ext cx="3604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Code for Building Permits by Decade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96A3D-DF66-F6D3-B7E5-8B3113C17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3" y="3971708"/>
            <a:ext cx="10867539" cy="2780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7F383C-4D01-41E6-BAA3-A41761562083}"/>
              </a:ext>
            </a:extLst>
          </p:cNvPr>
          <p:cNvSpPr txBox="1"/>
          <p:nvPr/>
        </p:nvSpPr>
        <p:spPr>
          <a:xfrm>
            <a:off x="7155831" y="4146172"/>
            <a:ext cx="119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223D02-9801-4ED7-B747-F2504E18BD40}"/>
              </a:ext>
            </a:extLst>
          </p:cNvPr>
          <p:cNvSpPr txBox="1"/>
          <p:nvPr/>
        </p:nvSpPr>
        <p:spPr>
          <a:xfrm>
            <a:off x="1244600" y="444268"/>
            <a:ext cx="106849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Filter the data based on Year. That means data between years 1975 and 2024.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Filters data for each building type and averaging and aggregating.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00"/>
                </a:solidFill>
                <a:latin typeface="Avenir Next LT Pro (Body)"/>
              </a:rPr>
              <a:t>Create the line chart using Ploty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0D2BAC-F8A7-2357-3B12-41593051243E}"/>
              </a:ext>
            </a:extLst>
          </p:cNvPr>
          <p:cNvSpPr txBox="1"/>
          <p:nvPr/>
        </p:nvSpPr>
        <p:spPr>
          <a:xfrm>
            <a:off x="3940514" y="44788"/>
            <a:ext cx="362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DB518-4E4B-2982-A6FF-8EF2C933B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3" y="1397746"/>
            <a:ext cx="6130985" cy="4287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424E1E-4576-9DED-8853-1AFABB6DF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042" y="1397746"/>
            <a:ext cx="5580491" cy="43082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2DE3D4-2487-186B-D9E0-7FBEB8E0B181}"/>
              </a:ext>
            </a:extLst>
          </p:cNvPr>
          <p:cNvSpPr txBox="1"/>
          <p:nvPr/>
        </p:nvSpPr>
        <p:spPr>
          <a:xfrm>
            <a:off x="7095446" y="2334624"/>
            <a:ext cx="119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1FFAD-E7B1-F0E5-55D5-8E50A23271B7}"/>
              </a:ext>
            </a:extLst>
          </p:cNvPr>
          <p:cNvSpPr txBox="1"/>
          <p:nvPr/>
        </p:nvSpPr>
        <p:spPr>
          <a:xfrm>
            <a:off x="1654832" y="3387441"/>
            <a:ext cx="409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Code for Average Construction Time by Year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{A502435B-4D33-4E32-B890-63592DE50AF6}tf33968143_win32</Template>
  <TotalTime>1777</TotalTime>
  <Words>1198</Words>
  <Application>Microsoft Office PowerPoint</Application>
  <PresentationFormat>Widescreen</PresentationFormat>
  <Paragraphs>162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Arial</vt:lpstr>
      <vt:lpstr>Avenir Next LT Pro</vt:lpstr>
      <vt:lpstr>Avenir Next LT Pro (Body)</vt:lpstr>
      <vt:lpstr>Calibri</vt:lpstr>
      <vt:lpstr>system-ui</vt:lpstr>
      <vt:lpstr>Times New Roman</vt:lpstr>
      <vt:lpstr>Wingdings</vt:lpstr>
      <vt:lpstr>Custom</vt:lpstr>
      <vt:lpstr> AI Project – decision tree  Shaji Joseph CSCI 513: Python Programming for AI     CWID: 50394653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RAG Pipeline-Draft  Shaji Joseph CSCI 685: Computational Lingustics     CWID: 50394653</dc:title>
  <dc:creator>Joseph, Shaji</dc:creator>
  <cp:lastModifiedBy>Joseph, Shaji</cp:lastModifiedBy>
  <cp:revision>1</cp:revision>
  <dcterms:created xsi:type="dcterms:W3CDTF">2025-04-13T21:30:33Z</dcterms:created>
  <dcterms:modified xsi:type="dcterms:W3CDTF">2025-05-01T03:57:45Z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